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0.xml" ContentType="application/inkml+xml"/>
  <Override PartName="/ppt/notesSlides/notesSlide21.xml" ContentType="application/vnd.openxmlformats-officedocument.presentationml.notesSlide+xml"/>
  <Override PartName="/ppt/ink/ink2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67"/>
  </p:notesMasterIdLst>
  <p:sldIdLst>
    <p:sldId id="284" r:id="rId5"/>
    <p:sldId id="257" r:id="rId6"/>
    <p:sldId id="281" r:id="rId7"/>
    <p:sldId id="286" r:id="rId8"/>
    <p:sldId id="287" r:id="rId9"/>
    <p:sldId id="288" r:id="rId10"/>
    <p:sldId id="285" r:id="rId11"/>
    <p:sldId id="265" r:id="rId12"/>
    <p:sldId id="282" r:id="rId13"/>
    <p:sldId id="283" r:id="rId14"/>
    <p:sldId id="273" r:id="rId15"/>
    <p:sldId id="270" r:id="rId16"/>
    <p:sldId id="275" r:id="rId17"/>
    <p:sldId id="276" r:id="rId18"/>
    <p:sldId id="278" r:id="rId19"/>
    <p:sldId id="279" r:id="rId20"/>
    <p:sldId id="277" r:id="rId21"/>
    <p:sldId id="271" r:id="rId22"/>
    <p:sldId id="28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5" r:id="rId65"/>
    <p:sldId id="32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58" autoAdjust="0"/>
  </p:normalViewPr>
  <p:slideViewPr>
    <p:cSldViewPr>
      <p:cViewPr varScale="1">
        <p:scale>
          <a:sx n="41" d="100"/>
          <a:sy n="41" d="100"/>
        </p:scale>
        <p:origin x="1066" y="29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27:37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15443 4133 120,'1'-1'5,"0"-5"1,1 2-1,1-3 1,0 1-3,1-1 0,-1 1-1,2-1-1,1 3 0,2-3 0,2 3 1,2-2-1,4 1 0,0-1 1,3 0 0,2 3-1,3 0 1,-1 1 0,-1 1 0,0 4 0,-1 0 0,-2 3 1,-3 3-1,2 2 1,-7 3 0,2 4 1,-2 0 0,-2 4 1,1 2-1,-5 2 1,1 1-1,-1 0-1,-3 1 0,-1 1-1,0-2 0,0 2-1,-1 2 0,0 0 0,-1 1 0,-1 2 1,1 4 1,-3 0 1,-1 5 0,-2 0 0,0 5-1,-2-1 1,1 1-1,0 0-1,-1-3 0,1 1-1,2-1 0,1-3-1,-1 0 1,3-3 0,2 2 0,0-1 0,1 1 1,3-2 0,2 1-1,0 1 1,2-4 0,3 1 0,1-6-1,1 1 0,4-5 0,-2-1 0,3-5-1,-1 1 1,1-6-1,-2-1 1,0-2-1,-1 0 1,-2-5-1,-3-1 1,0-2-1,-2-1 0,-1-2 0,-1 0 1,-1-1-1,-2-1 0,1 1 1,-3 2-1,2 3 1,-1 1-1,0 5 1,-2 2-1,1 4 1,-1 1-1,-1 5 1,2 0-2,0 4 1,0 5-1,0 2 1,-1 4-1,1 0 1,0 5 0,0 1-1,1 1 1,-1 1 1,2-2-1,2 2 0,1-3 0,2 0 0,0-1 0,1-2 0,-1 2 0,2-3 0,-2 0-1,0 0 1,-1-1 0,-2-1 0,-1-2 1,-3 0-1,-1-3 1,-4 0 0,1-4 1,-5-3-1,0 0 2,-4-3 0,-1 0 0,-2-2 0,-1-2 1,-2-3-1,-3 0 1,3-2-1,-3-3 0,-1-3-1,-1-1 0,3-3 0,0-1 0,-2-3 0,0-2-1,3-2 1,-2 0-1,1-3-1,1 1 0,-2 0-3,0 0-5,2 1-14,-1 4-37,1 2-5,1 2-110,-13 0 174,4-1 0,2-4 0</inkml:trace>
  <inkml:trace contextRef="#ctx0" brushRef="#br0" timeOffset="1405.0803">17038 5545 87,'10'5'10,"-1"4"0,2-2-1,1 0-1,-1 0-2,1 1 0,-1 0 0,1-2-2,-1 2 0,-1-2 0,1 1-1,-1-2 1,0-1 1,1 0 1,-2-1 1,3-1 1,-1-2 1,2 0 1,-1-3 0,1 0 0,2-2-1,0-2-1,2-1 0,1-2-1,2-4 0,1-4-2,3-1 1,4-4-1,3-3 0,2-5-1,5-1 0,1-5 1,2-1-1,2-2 1,2-3-1,0-2 1,1-1 0,1 0 1,0 1 0,0-1 0,-1 1-1,-1 2-1,-1 3-2,-2 1-5,-2 7-20,-5 2-44,-3 5-1,-2 4-122,1 4 190,-10 5 0,-7 3 0</inkml:trace>
  <inkml:trace contextRef="#ctx0" brushRef="#br0" timeOffset="17201.9839">19159 7551 70,'0'0'5,"-2"-2"0,2 0 0,0-2 0,0-1-1,4-3 1,2 1 0,0-2 0,4-1 1,-1 1 0,2-1-1,0 2 0,0 3-1,4-2-1,-2 1-1,2 1-1,2 0-1,2 2 0,0 2 0,2 1 1,1 1-1,-3 2 2,2 3 0,-1 2 1,-3 2 1,-2 4 0,-3 1 1,-2 4 0,0 4 0,-3 3 1,-2 3 0,-2 5 0,-2 7 1,-1 5 1,-2 4 0,-2 7 0,1 1-1,-1 3 0,0 2 0,1 1-2,2-4 0,3-2-2,4-2-2,1-5 0,7-4-2,2-4 0,5-3-1,2-6 0,3-2-1,2-9 1,2-2 0,1-6 2,-2-6-1,2-6 2,-4-3 0,0-3 1,-3-3 0,-3-2 1,-4 1-1,-1 0 0,-6 2 0,-1 0-1,-5 3 1,2-1-1,-5 6-1,0-1 1,-3 6 0,-4 3 0,2 5-1,-1 3 1,-3 2 0,2 6 0,-3 2-1,2 3 1,1 2-1,-1 1 0,2 4 1,-1-1-1,1 1 0,-1 2 0,3 0 0,-5 0 1,0-1-1,1 0 2,-3-3 0,-3-2 0,1 0 1,-5-5 0,-4 1 0,-6-6 0,-5 1-2,-10 0-15,-6-2-43,-11 3-1,-11 0-103,-109 15 161,6-5 0,2-9 0</inkml:trace>
  <inkml:trace contextRef="#ctx0" brushRef="#br0" timeOffset="34258.9595">15444 9897 74,'10'-9'11,"6"1"2,-2 1-2,1 1 0,3 3-2,-1 0-1,3 3-1,-1 3-3,1 2-1,2 4-1,1 2-2,-2 5 0,1 2 0,-2 3 0,-1 3 0,-1 3 0,-1 3 1,-4 3 0,-1 3 0,-1 5 3,-6 0 1,-3 9 1,-2 3 0,-3 5 1,-3 4 0,-5 5 1,-2 3 1,-3 4-2,-2 3 2,-3 4-1,-2 1 1,0 3-1,-1 2 0,1-3 0,0 0-2,2-2-1,4-2-3,2-5 0,5-6-1,4-7 0,4-6-1,6-6-1,3-4 1,4-10-2,4-6 0,5-6 0,1-7-1,2-5 0,1-6 0,0-3 0,-4-2 0,1-2 2,-7-1 0,-1 1 0,-4-2 1,-3 2 1,-2 5-1,-4 0 1,0 6-1,-4 5 1,-1 5-1,-2 7 0,2 4 0,-6 7 0,4 7 0,-3 7-1,4 5 0,0 7 0,-1 4 0,3 5 0,2 3 0,2 2 1,0 3 0,2 4 0,2-1 0,1 2 1,2-1-1,-1 1 1,1-2-1,-1 0 1,2-2-2,0 0 2,-5-2-1,1-4 1,-4-5 0,0-3 0,-2-4 0,-3-3 1,-6-7 1,1-6 0,-7-4-1,-5-3 0,-4-6 0,-5 0 0,-4-2 0,-4-4-1,-6 2 0,-3-6-4,-1 1-5,-7-3-18,-1-4-32,-4-1-1,-2-3-68,-57-14 127,14-2 0,6-6 0</inkml:trace>
  <inkml:trace contextRef="#ctx0" brushRef="#br0" timeOffset="67755.8754">11626 15851 84,'9'1'17,"6"-1"3,1-3 1,5-5-3,4-4-1,4-5-3,5-5-2,5-5-2,7-5-2,0-5-1,6-1 0,3-5 0,3-3-2,-2-1 1,0-1-1,1-1 0,-1 3 0,0 0-1,-3 5 0,-4 1-1,-1 6 0,-5 1-1,-2 5-5,-5 4-12,-4 3-34,-2 4-10,-5 3-99,-1-8 158,-6 3 0,-7 3 0</inkml:trace>
  <inkml:trace contextRef="#ctx0" brushRef="#br0" timeOffset="68693.929">14432 16386 128,'14'-4'26,"6"-6"1,4-7-1,2-8-3,9-10-4,4-5-5,5-9-3,3-3-4,6-5-4,1 0-7,1 1-11,-1 4-17,-6 7-28,-3 5 0,-10 9-53,-32 20 113,-10 7 0,-11 10 0</inkml:trace>
  <inkml:trace contextRef="#ctx0" brushRef="#br0" timeOffset="69432.9713">10788 17131 147,'9'-7'23,"3"-6"1,8-5 0,3-12 1,6-8-9,9-12-6,3-9-4,8-7-6,5-7-6,4 0-13,3-1-19,1 6-20,-4 8-96,18 12 154,-13 15 0,-13 18 0</inkml:trace>
  <inkml:trace contextRef="#ctx0" brushRef="#br0" timeOffset="70062.0073">11623 17901 155,'4'-4'15,"3"-7"0,6-3 0,4-6-1,3-8-11,1 1-19,14-16-32,14-15-3,15-16-51,77-88 102,-4 0 0,-14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13:19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10368 13153 59,'9'10'5,"0"-3"3,1 0 2,1-3 3,1 0 2,0-3 1,-1-3 2,4-4-1,1-6 1,4-5-1,3-7-3,6-9-3,6-9-2,7-9-2,5-10-1,9-11 0,4-10 0,11-8-2,4-9 1,6-8 0,6-6-1,3-4 2,4-2-2,0 0-1,3-1 0,0 6-6,-1 6-24,1 7-32,-5 10 0,-4 11-82,11-16 141,-19 21 0,-21 11 0</inkml:trace>
  <inkml:trace contextRef="#ctx0" brushRef="#br0" timeOffset="1337.0764">20500 12936 144,'12'-9'19,"7"-5"1,8-9 0,9-10 0,12-12-7,14-12-26,11-18-37,21-18-1,19-22-71,163-190 122,-12 10 0,-13 7 0</inkml:trace>
  <inkml:trace contextRef="#ctx0" brushRef="#br0" timeOffset="27985.6007">15102 11373 113,'11'-12'15,"4"-4"-2,1-5-3,3-5-2,3-3-3,1-5 0,3-2-1,1-5-1,1 2-1,0-2-1,-2 2 0,2 3-4,-5 3-6,1 3-10,-2 6-10,-1 7-15,-3 5-32,10 20 76,-3 4 0</inkml:trace>
  <inkml:trace contextRef="#ctx0" brushRef="#br0" timeOffset="28504.6303">15791 11315 82,'10'4'16,"1"-6"-1,4-3 1,-2-4 0,3-6-2,-1-3-1,4-6-2,-1-6-2,3 0-2,1-6-2,1 0-1,-1 0-1,2 0-2,-1 1-4,0 6-6,-3 4-7,1 4-10,-3 8-14,-1 6-11,-1 9-16,11 28 67,-4 2 0</inkml:trace>
  <inkml:trace contextRef="#ctx0" brushRef="#br0">16589 11356 90,'3'-4'16,"2"-4"2,5-3 0,2-7 3,1 0-4,7-9-4,2-8-2,6-6-6,4-10-13,5-9-39,6-5-2,9-10-56,52-86 105,-8 9 0,-10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14:29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3104 8772 75,'-6'-1'8,"-2"1"1,1-1 1,-4 1 1,1-1-2,2 1-2,-1-1 0,1 1-1,1 0-1,2 0 0,-3 2-2,-1 0 0,-1 2 0,2 1 0,-4 1-1,1 1 1,4 0 0,-4 1-1,2 1 0,1-1 0,1 2 0,-2 1 0,2 0 0,1 0-1,0 0 0,-1 2-1,1-1 1,1 2-1,0 0 0,0 0 0,1 1 0,-1-1 0,2 1 0,1 1 0,1-2 0,-2 0-1,3 1 1,0 1 0,0 1-1,3 1 1,-3 0 0,2 0 0,0 3 0,0-2 0,0-1 0,-2 0 0,3-1 0,-2-1 0,0-1 0,1-1-1,1 1 1,0-1-1,0-2 0,1 0-1,-2-5 1,3 2-1,-1-2 1,0 1 0,1-2 0,2 4 1,-2-4 0,6 4 0,-4-3 1,1 4 0,0-2-1,2 2 1,-4-1 0,2 1 0,-3 1 0,3 1 0,-2 1 0,0-1 0,1 3-1,2 2 1,-4-2 0,1 1-1,0 0 1,-2 1 0,-1-2 0,0 3 0,-2-2 0,-2 3 0,-2 1-1,0 1 0,-1 2-1,-4-1-2,-1 2 1,-3 0-2,1 2 0,-4-4 0,0 1 1,-5-2 0,3 0 2,-3-3-1,1-2 2,0-1 0,0-2 0,1-5 1,2-2 0,1-2 0,3-1 1,1-3 0,1-1-1,1-1 0,1 0 1,-1-2-2,3 1 1,-2-2-1,4 3 0,0-2 0,0 0 0,-1 0-1,3 2 0,0-1-1,1 1 1,1 1-1,-1-1-1,1-2 1,0 1 0,0 1-1,2-3 2,0 4-1,2-1 0,1 1 0,1 1 1,-2-1 0,4 3 0,-2-1 1,5 1-1,-4 2 1,3 2 0,-2-1 1,2 2-1,-1 0 0,0 3 0,0 0 1,-1 0-1,-1 1 1,1 1 0,-1 1-1,-1 1 0,1 1 1,-3 0-1,3 0 0,-2 0 1,0 1-1,-1 2 0,0-2 0,-2 0 1,2 1 0,-3 3-1,3-2 1,-3 2 0,0 1-1,0 0 1,-1-2-1,0 2 0,2-2 0,0-1 0,-1-2-1,0 1 1,0-3 0,2-1 0,-1 0 0,0 1-1,0-1 1,-1-2 0,2 0-1,-1 1 1,-1-4-1,2 2 0,0-4 0,0 1 1,0-2 0,2 1 0,0-2 1,0 2 1,1-4 0,1 2 1,-3-3 0,2 1 0,-1-1-1,0-2 0,0 1 0,2-1 0,-4 1-1,3-1-1,-2 1 1,0-1 0,0 0 0,0 0 0,-1-1 1,2 0-1,0 0 0,-1 0 0,4-2-2,0 1-5,3-4-36,0-1-7,5-2-38,10-16 87,-5-1 0</inkml:trace>
  <inkml:trace contextRef="#ctx0" brushRef="#br0" timeOffset="11549.6606">13300 8918 84,'0'0'5,"0"0"1,-1-2 0,0 0-1,0 0-1,0 1-2,1-2-1,0 3 0,0 0 0,0 0 0,0 0 0,0 0 1,0 0 1,0 0 1,0 0 0,0 0 1,1 1 0,0 1 0,1 0 1,-2 0-1,4 1-1,-3-1-1,1 0 0,0 2-1,0 1-1,-1 0 0,1-1-1,1 2 0,0-2 1,0 1-1,0-1 1,1 0-1,-1 0 0,3-1 1,-2 0-1,1-1 1,-1 0 0,3 1 0,-3-2 2,1 0 0,-2-1 1,2 1 1,0-2 0,-2 0 1,1-3 0,5 0 1,-1-3-2,3-5 0,1-2 0,1-4-1,4-2 0,1-4 0,5-3 1,2-4-1,1-1 1,4-4-1,2 0 1,2-4 0,2 1-1,2-1 0,-1-1-1,3 2-2,-2 1-2,-3 4-14,-1 7-39,-5 4-5,-3 5-94,-6 4 153,-9 4 0,-5 3 0</inkml:trace>
  <inkml:trace contextRef="#ctx0" brushRef="#br0" timeOffset="22159.2674">24688 6078 131,'0'0'11,"0"0"0,0 0 1,-1 1 1,-2 0-4,0 5-3,-1 0-1,-2 6 0,1 1 0,3 1 0,-3 4-1,2 0 1,3 2-1,1-1-1,4 0-1,0 2 0,4-3 0,0 1 0,5-2-1,-3 2 0,2-2 0,1 0 1,-1 0-1,-2 0 1,-1 1 1,-3 0-1,-2-3-1,-4 1-5,-6 0-6,-1-1-11,-5-2-16,-3-1-16,0-1-73,-12-13 126,3-2 0,4-4 0</inkml:trace>
  <inkml:trace contextRef="#ctx0" brushRef="#br0" timeOffset="22360.2789">24767 6098 153,'8'-6'1,"5"-4"0,3 1-3,2 0-5,3 1-6,2 1-4,5 4-3,1 3 0,0 6 0,2 4-36,14 23 56,-7-1 0</inkml:trace>
  <inkml:trace contextRef="#ctx0" brushRef="#br0" timeOffset="22671.2967">25165 6273 94,'-2'8'17,"0"2"1,-1 2 1,-1 2 2,0-1-4,-1 0-3,0-4-3,1 1-4,1-5-1,0-1-2,3 0-2,-2 1 0,5 0-1,1 1 1,0 2 0,1 0 0,2 2 2,-2-2 1,-1 0 1,1 1 1,-1-2 2,4-2 0,0-3-1,4-2 0,6-5-1,9-6-2,5-6 0,10-7-3,10-6 0,9-5-2,6-4 0,9-1-1,1 1-3,0 3-7,-3 4-13,-6 7-24,-9 5-13,-8 8-106,-15 17 167,-12 3 0,-12 5 0</inkml:trace>
  <inkml:trace contextRef="#ctx0" brushRef="#br0" timeOffset="23906.3673">26224 5816 199,'-4'-7'15,"0"-3"-1,-2 0 0,-1 0 1,-1 3-6,-1 2-4,-2 3-3,-1 4-1,-1 8-2,-3 4-1,3 5 1,-2 4-1,3 5 0,4 4 1,2 0 0,5 4 0,5-4-1,4 0 2,5-2-1,5-6 1,5-3 0,2-3 1,5-4-1,4 0 0,-1 0 0,-2 0 1,1 4-1,-5 2 0,-6 2 1,-5 4 0,-8-1 0,-5 1 1,-5 0 0,-3-3 1,-4-3 0,-2-4 0,-1-6 1,1-5-1,1-5-1,1-8 1,2-8-2,4-5 0,0-7 0,3-7-2,4-6 1,1-6 0,3-5 0,1-1 0,5-1-1,-1 1 0,3 2 1,0 2-1,2 7 0,-2 5 0,2 5-1,-2 7 1,-1 6-1,-3 5 0,-2 4 1,-2 8-1,-3 5 1,-2 8 0,-2 5 0,-1 6 1,-1 6-2,0 2 1,-1 5 0,4 0 0,0-2-1,6 1 1,2-5 0,6-3 0,4-5 2,7-6-1,2-4 0,6-5 0,4-4 0,4-4 0,-2-1 0,0 2 1,0 1-1,-8 1 0,-1 5 0,-8 5 1,-6 1 1,-4 2-1,-7 0 1,-5 0 0,-4 0 0,0-4 0,-3-2-1,-1-6-2,-2-4-2,4-6-3,-1-6-1,5-6-2,3-5-2,4-7 1,6-4-1,1-2 2,6 0 3,3 0 2,0 4 3,2 4 3,-1 8 3,0 7 2,-2 5 1,-2 7 1,0 6 1,-2 5-1,-2 2-1,-1 3-1,-1 5-1,1 0-1,-4-1-3,0-1-1,2 3 1,-3 0-1,1-1 0,1-3 0,1-1 0,2-5 1,-1 0 1,4-6 0,-1-5 0,2-7 0,1-4-1,-3-5 0,3-3 0,-2-4-1,1-2 0,-2 0-1,-1 0 0,-2 1-1,-2 5 0,-1 2 0,-2 6 1,-2 5-1,0 5 1,-2 6 0,2 7 1,-4 4-1,3 4 1,-1 0 0,0 3 0,0 4-1,3-3-1,-1 0-3,-1 0-10,3-1-25,2-4-22,0-3-128,15-12 189,-3-3 0,0-4 0</inkml:trace>
  <inkml:trace contextRef="#ctx0" brushRef="#br0" timeOffset="24226.3856">28025 5647 159,'-5'-2'2,"7"4"1,2 5 1,2 0 0,-2 6 1,1 2 0,-1 3 0,3 4 1,-2 2-1,1 2 0,2 0 1,0 0-1,2 0-1,0 1 0,3-3-1,-3 0 0,2 1 1,-1-2-1,-3-3 0,-4 1 0,-4-3 0,-4-2-2,-7-4-4,-6 0-7,-4-3-16,-4-4-24,-1-3-4,-2-4-48,-9-23 102,9 2 0,2-5 0</inkml:trace>
  <inkml:trace contextRef="#ctx0" brushRef="#br0" timeOffset="24408.396">28317 5404 220,'26'-19'8,"10"-6"1,9-6 0,8-3-1,6-2-9,6-3-18,2 1-29,1 6-8,-5 3-74,11-1 130,-15 9 0,-18 7 0</inkml:trace>
  <inkml:trace contextRef="#ctx0" brushRef="#br0" timeOffset="24937.4263">26725 7265 139,'-6'2'10,"-3"2"0,-3 2 2,0 2-1,-2 3-1,1 3-2,2 0-1,2 4-3,6 3-1,4 0-1,3 2-1,6 1 1,5 1-1,2-1 0,5-1 0,0 0-1,1-1 1,-2-3 1,0 2-1,-7-4-1,-1 0-2,-7-1-6,-6-1-12,-4 1-17,-6-2-15,-6 0-55,-26-7 107,0-2 0,4-5 0</inkml:trace>
  <inkml:trace contextRef="#ctx0" brushRef="#br0" timeOffset="26917.5396">26528 5056 65,'-13'-1'5,"-6"1"1,-4-1 1,-1 1-1,-8 0 0,-4 1-2,-1 0-1,-3 2 0,-3 0 0,2 1 0,-4 0 1,2 2 0,-3 0 1,-2 1 1,2 1 0,-2 1 1,-1-1-1,1 3-1,-1 0 1,-4 0-2,2 2 0,0 0 0,-1 1-1,2 2-1,-2 0 0,1 0-1,2 2 0,-1 2 1,-1 1 0,3 1 0,-1 1-1,-2 2 1,1 2 0,0 2-1,3 1 0,-1-1 0,2 1-1,4 1 0,2 1 0,1-1 0,2 2 1,2 2 0,3 1-1,-1 2 1,3-2-1,-3 4-1,5 1 1,1 3 0,1 0-1,3 1 1,4 2-1,2-2-1,4 2 3,1-2-1,5-1 1,2-1 0,4-4 0,3 1 0,3-3 0,2 4 0,4-3 0,1 3-1,4 2 0,1 0 1,2-1-1,3 0 0,0 2-1,3-4 2,2-1-1,2-3 1,3 0 0,-1-6 0,1 0 1,3-1 1,0-4-1,4 2 1,1-4 0,4-1 0,0 1-1,5-5 1,3 0-1,1-3-1,3-1 0,0-1 0,1-1-1,0-2 1,1-2-1,2 2 0,1-3 0,4 1 1,-1 2-1,0-3 1,2 1-1,0 0 1,-3-1 0,2-1 0,0-1-1,1-1 0,-1-4-1,3-2 1,1-4 0,3-2 0,-1-4 0,3 0 0,0-2 0,0-1 0,3 1 0,1 0 1,-2-1-1,5 0 0,-4-2 0,5-2 0,-2 2 1,1-4-1,1-2 0,2-1 0,-1-2 1,0-1 0,0-3-1,1-1 2,-2-1-2,-1-2 2,-3-1 0,-2-1-1,-3-3 1,-3 1 0,-3-2 0,-4-3 0,-4 0 1,-5 0-1,-4-2-1,-6 1 0,-1-1 0,-5 2 0,-2-1 0,-4 0 0,-3 0 1,-3 1 0,-3-3 0,-6-2 0,-2 2 0,-6-4-1,-3 1 1,-4 0 0,-4-3-1,-4 2 0,-4 0 0,-5-3 2,-4 0-1,-7-1 1,-3-1-1,-8-3 2,-9 1-2,-8 1 1,-10-1-1,-16 2-4,-17 3-6,-20 3-39,-23 3-14,-27 7-126,-240 2 187,13 8 0,10 7 0</inkml:trace>
  <inkml:trace contextRef="#ctx0" brushRef="#br0" timeOffset="38930.2266">15263 9605 59,'0'3'5,"0"2"0,1-2-1,1 1 0,1 2-1,-1-2 0,3 2-1,-2-1 0,-1 3 0,1-2-1,0 1-1,-1-1 1,0 1 0,-1-1-1,2 1 1,-2-2 1,2 2 2,0-2 0,3 1 2,-2-3 2,3 0 1,1-3 1,2-3 1,1-2-1,2-6 2,3-1-1,-1-5 0,6-5-1,1-2 0,4-4 0,2-2-1,4-4-1,2-4-1,3-1 0,3-3-1,1-2-1,0-2 0,0-1 0,-2 1-1,-2 0-1,-2 0 0,-3 5 0,-3 1-2,-2 6 0,-5 3-2,-2 8-14,-3 6-40,-4 5-4,-1 3-99,-12 0 158,-3 2 0,-6 0 0</inkml:trace>
  <inkml:trace contextRef="#ctx0" brushRef="#br0" timeOffset="48226.7584">15435 9554 64,'10'-18'8,"2"-5"0,1-1 1,4-3 0,3-4 0,4-2-1,2-2 1,4-1 0,1-5 0,1-1 1,3-3-1,0 2 0,0-2 0,-3 3 0,2 1-2,-4 1-2,2 5-7,-4 1-23,-1 6-21,1 2-81,8-2 127,-12 6 0,-4 3 0</inkml:trace>
  <inkml:trace contextRef="#ctx0" brushRef="#br0" timeOffset="54798.1342">19628 10436 92,'9'-7'11,"1"-4"0,1-3 0,5-5 0,0-2 0,2-5 0,3-2 0,3-2-1,1-4 1,3 0-2,0-3 0,5 1 0,0-2-1,1 3 0,1-2-1,-1 2 1,-2-1 0,0 4-1,-2 0-1,-3 3 0,-2 3-1,-4 1-2,-2 4-1,-5 1-2,2 5-5,-6 1-8,0 3-24,-2 4-21,-3 3-114,-6 11 172,-3 1 0,-1-1 0</inkml:trace>
  <inkml:trace contextRef="#ctx0" brushRef="#br0" timeOffset="69703.9868">19510 10373 63,'5'9'5,"-2"-1"-1,4 0 0,-2 0-2,0-1 1,0-2-1,3 1 0,-3-4 0,1 4 0,-1-5 1,1 3 1,1-3 0,1 0 2,-3-1 1,3-1 0,-2 1 1,1-3 1,1-2 0,1-2-1,3-3 0,0-5-1,1-1-1,3-6 0,3-5-1,2-1 0,4-7-1,4-1 0,5-7 1,3-1 1,3-4 0,4-3 0,5-3 1,3-1-1,1-4 1,2-1 0,0 2-1,0-1 0,-2 2-1,-5 2 0,-1 7 0,-4 1-1,-3 6 1,-3 4-1,-5 6 0,-3 6-1,-4 4 0,-5 6 0,-5 4-2,-2 3 1,-4 3-4,-1 1-15,-8 6-43,2 0-1,-4 4-104,-19 14 165,-4-3 0,-4 0 0</inkml:trace>
  <inkml:trace contextRef="#ctx0" brushRef="#br0" timeOffset="71432.0856">13338 8830 51,'3'4'3,"2"3"0,-1-2-1,4 4 1,-3-3 0,3 1 0,0-2 1,0 4 0,-2-5 1,3 3 1,-3-3 0,3-1 1,-4-1 0,5 1 1,-5-3 1,4-1-1,0-4 0,1-1-1,-1-2 0,5-5-1,-4 0 0,2-5 0,3 0-1,0-5 1,2-4-1,2-2 2,4-2 1,3-5 1,3 0-1,2-5 0,2 0 0,2-2-1,1-1-1,1 0 0,-1 0-2,-2 3 0,0-1 0,-2 4-1,-2 0 1,-1 3-1,-1 3 1,-4 3 0,-2 2 0,-4 5 1,0 3-1,-5 3 2,-2 4-1,-4 0 1,-1 5 0,-2 2-1,-2 3 0,0 0-2,-1 1-6,0-2-10,0 1-26,1 1-27,2 1 0,-3 2-81,-4-2 147,-1-1 0,-2 0 0</inkml:trace>
  <inkml:trace contextRef="#ctx0" brushRef="#br0" timeOffset="74141.2406">13269 8747 75,'0'0'4,"0"0"-1,0 0 0,0 0 0,0 0-1,0 0-2,0 0 0,0 0 0,0 0-1,0 0 1,0 2 0,0-1 0,1 1 1,0 2-1,0 1 1,0-4-1,4 3 1,-2 1 0,1 0 0,0-1 0,1 2 0,0-2 0,1 3 1,0-3-1,1 4-1,1-1 1,0 1 0,1-1-1,0 3 1,0-3-1,1 1 0,0-1 1,-4-2-1,2 0 1,-1 0-1,1-3 1,-2 2 0,3-2 0,-2 0 0,1 1 1,-1-3 1,2 0 0,1-1 2,0-3 0,0 1 2,2-4 0,-1-1 1,2-3-1,-4-1 1,4-3-1,1 0-1,0-5 0,2-3-1,1 0 0,5-4 0,1-2 1,2-3 0,2-2-1,2-3 1,1-1-1,0-2 0,0 0-1,-3 2 0,1-3 0,-1 2-1,-1 0 0,-1 4 0,0-1-1,-3 3 1,0 0-1,-2 4-1,-2 2-1,-2 3-3,-2 5-8,-3 5-15,-2 1-30,-4 3 0,0 4-52,1 4 108,-2-1 0,-3 5 0</inkml:trace>
  <inkml:trace contextRef="#ctx0" brushRef="#br0" timeOffset="89183.1009">15291 9521 47,'0'0'1,"0"2"0,0 0 0,0 3 0,1-2 0,1 4 0,-1-3 1,3 3-1,-2-3 2,4 3-1,-4-2 1,3 2 1,-1-2 0,0 0 1,-1-1-1,3 1 1,-1-1 0,1 0-1,-3-1 0,4 0 0,-3-1-1,3 1 0,-1-1-1,2 0 1,-3 0-1,3-1 1,-4 0 1,6-1-1,-4-2 2,2 0-1,1-2 1,0-3 1,0-4-1,0-1 0,5-2 1,-2-2-1,3-3 0,0-2 0,5-2 0,2-3-1,1-3 0,5-1-1,1-4 0,2-1 0,1-3 0,0-1 0,3-4 0,-2 1 0,1-2 0,-2-1 1,1 2 0,-1 0 1,0 3 0,-1 0 1,-1 4 1,-2 1-1,-1 3 1,-2 1-1,-2 2 0,-2 4 0,0 3-2,-2 1 0,-2 4 0,-2 5-2,-3 1-2,-3 3-8,0 0-50,-5 3-1,-1 1-106,-14 4 165,-7 1 0,-7 1 0</inkml:trace>
  <inkml:trace contextRef="#ctx0" brushRef="#br0" timeOffset="92764.3058">17984 11998 60,'-1'0'5,"-1"-1"1,0 0 0,0 0 1,0-1-2,2 2-1,0 0-1,0 0-1,0 0-1,0 0 0,0 0 0,0 0-1,0 0 1,0 0-1,0 0 1,1 2 0,0 0 0,0-1 0,2 4 0,-1-3 0,1 3 0,0-3 0,1 4 0,-1-3 0,2 3-1,-3-4 1,2 4-1,-1-3 1,1 2 0,0-1-1,-1 2 1,0-4 0,2 4-1,-2-3 1,2 4 0,-3-4 1,1 2-1,1-2 1,-1 1 0,3-1-1,-1 0 2,0 1-1,2-3 1,-2 1 0,4-1 1,0 0 1,2-1 0,-1 0 1,4-1 1,-2-2 0,1 1 0,0-3 0,2 0 0,-2-3 0,3-2-1,1-1 1,4-2-1,2-1 0,-1-1 0,6-2 1,0-3-1,2-1 0,2 0 0,1-3-1,2-1 0,2-1 0,3-1-1,2 0 1,2-3-1,4 0 1,0-2 0,2-1-1,0 2 0,1-4 0,-2 4-1,-2 0 0,0 0-1,-2 1-1,-2 2 1,0 2-1,-2 2-1,-2 0 1,-2 3 0,-2 4-1,-2 0 1,-4 3-1,-2 1 1,-5 3-1,-5 3 1,-2 1-1,-5 3-2,-3 0-7,-3 2-15,-2 0-39,1 2 0,-4 3-99,-12-1 162,-1-3 0,-4 0 0</inkml:trace>
  <inkml:trace contextRef="#ctx0" brushRef="#br0" timeOffset="100720.7609">19119 12891 84,'0'0'9,"0"0"-3,0 0-2,0 0-1,0 0-2,0 0-1,0 0 1,0 0-1,0 0 1,0 0 0,0 0 0,0 2 0,1 0 1,-1 0-1,2 3 1,0-1-1,0 1-1,0-2 1,2 4 0,-3-3 0,2 2 0,-1-3 0,2 3 1,-1-1 0,2 0 0,-3 0 0,2 1 0,-1-1 1,2 2-1,-2-3 0,0 3 1,0-4-1,0 2 2,2-2-1,-1 1 1,-2-2-1,2-1 1,0 3-1,1-3 1,-1-1-1,2 0 0,-3 0 0,3 0 0,-2-1 1,2-2 1,-1 2 1,4-2 0,-2-2 0,4-1 1,2-1-1,2-2 1,5-3-1,0-1-1,5-3-1,3-3 1,2-4 0,4-3 0,3-2-1,1-2 1,4-2-1,1-4 0,2 1 0,4 0 0,3-3-1,3 2-1,2-1 0,4-1 0,0 1 0,0-1-1,1 3 0,-1 1 1,-3 2-1,-2 2 0,-3 2 0,-7 1 0,-2 6 0,-5 1-1,-1 2 1,-7 3-1,-2 4 1,-3 3-1,-3 1 0,-6 3 0,1 0-1,-7 3-2,-1-1-4,-3 1-7,-3-1-12,-2 1-31,0 1-4,-2 0-76,-3 7 137,0 1 0,-3-1 0</inkml:trace>
  <inkml:trace contextRef="#ctx0" brushRef="#br0" timeOffset="113118.47">27573 13616 56,'4'4'6,"-1"-3"1,2-1 1,-1 2 1,1-3 0,2 0 1,-1-1-1,2-2 1,1-3-1,3 0 1,0-3-1,3-2-1,0-3 0,6-3 1,1-4-1,2-3 0,3-3-1,2-2-1,2-5 0,2 0 1,3-4-2,0 2 0,2-2-2,2 1 1,4-2-1,-1 3 0,3-1 0,-1 3 1,0-2-2,-1 5 1,-1-2 0,-2 1-1,-4 4 0,-2-2-1,-2 5 0,-2 0-1,0 2 1,-4 3 0,0 1 0,-2 2 1,-3 4-1,-3 1 1,0 2-1,-3 1 1,-3 1-1,-3 3 0,0 2 0,-2 0 0,-1 0-1,-3 2 1,1-1-1,0 2-1,-1 1 1,-2-1 0,-1 1-1,2 0 1,-3 0-1,0 0 1,3 0 0,-1 0-1,0 0 1,2 1 0,-2-1 0,-1 1 0,2 1-1,-2-1 1,2-1-1,-1 1 0,0 0 0,1-1 1,-2 1-1,-1-1 1,0 0 0,0 0 0,0 0 1,0 0-1,0 0 1,0 0 0,0 0-1,0 0 1,0 0-1,0 0 1,0 0-1,0 0 0,0 0 1,0 0-1,0 0 0,0 0 1,0 0-1,0 0 0,0 0 0,0 0 0,0 0 0,0 0 0,0 0-1,0 0 0,0 0 0,0 0-1,0 0-3,0 0-3,1 0-5,1 0-5,-1 2-13,1-2-14,1 3-12,-2 0-38,-1 7 95,0 2 0</inkml:trace>
  <inkml:trace contextRef="#ctx0" brushRef="#br0" timeOffset="125831.1971">27964 11589 87,'0'-5'1,"0"-3"1,1-3 1,1 0-1,0-1 0,1-1-1,4 0 1,0 0-1,7 3-1,1-1 0,7 1 0,3 1 0,4 1 0,2 2 1,2 3-1,2 1 0,1 2 0,-2 4 0,-4 3 0,-1 2 0,-3 5 1,-3 4-1,-3 4 2,-4 7 1,-3 5 0,-4 5 1,1 4 0,-6 7 0,0 4 0,-2 2 1,0 6-2,0 4 0,2 1-1,1 2 0,2 3-1,3-2 0,1-1 0,2-3 0,5-3 0,0-6-1,0-4 1,2-8 0,1-5 1,-3-8 0,0-5 0,-2-7 3,-2-4-1,-6-5 1,0-2 2,-3-4 0,-4 2 2,-2 3 0,-4 4 0,-4 4-1,-5 9 1,-1 7 0,-7 11-1,-3 7-1,-5 7-1,-3 9 0,-6 7-3,-5 5-3,-8 5-11,-8 4-22,-12 2-23,-16 2 0,-15 0-54,-163 46 110,9-16 0,0-19 0</inkml:trace>
  <inkml:trace contextRef="#ctx0" brushRef="#br0" timeOffset="137319.8542">19153 12837 56,'4'12'3,"-1"-5"-2,1 5 0,-1-5 0,0 5-1,0-3 0,1 1 1,0-4 0,0 1 1,-1-1 0,-2-2 1,2 0 0,0 2 0,-1-5 1,0 1 0,2 2 0,-2-3-1,-1 1 0,1-1 0,2 1-1,-2-1 1,0-1-1,1 1-1,1 0 1,-1-1 0,0 1-1,3-1 1,1 0 0,-2 0 1,2 0 0,3-1 0,0-1 1,-1-1 0,4-1 1,1-2-1,0 0 1,4-2-1,3 0 0,1-4-1,1-2 1,3-3-1,1-1 1,1-2 0,0-2-1,2-3 0,0 2 1,2-3 0,3-1 0,1 1-1,2-2 0,3 0 0,3-1-1,2-1 1,2-1-1,3 0-1,2 1 1,1-1-1,-1 1 0,1 2 0,-1-2 0,-1 2 0,0 1-1,-4 0 1,-1 0 0,1 3-1,-2 0 1,3 1 0,-2 3-1,-2 1 0,1 4 1,-3 1-1,-4 3 0,-1 1 0,-4 2 0,-5 0 0,-4 2 0,-2 0 1,-4 2-1,-3-1 0,2 3 1,-8 0-1,2-2 0,-4 4 0,-1-1 0,-2 0 0,1 0-5,-4 1-4,2-2-5,-3 2-5,1-1-5,0 1-6,-1 3-7,-1-1-46,-7 9 83,-4 2 0</inkml:trace>
  <inkml:trace contextRef="#ctx0" brushRef="#br0" timeOffset="138756.9364">19317 12904 73,'14'-11'8,"4"-3"1,8-6 2,5-2 1,6-4-1,6-3-1,3-4-1,4-1-1,2-1-2,1-2 0,4 1-2,1-1 0,2 1-2,0-3 0,1 3 0,-2-1-1,-1 3 0,-4 2 0,-5 5 0,-3 3-2,-8 4-1,-5 3-2,-4 7-6,-6 4-12,-6 4-23,-3 4 0,-5 3-7,-10 15 52,-2 0 0</inkml:trace>
  <inkml:trace contextRef="#ctx0" brushRef="#br0" timeOffset="139762.994">21615 11732 49,'2'-17'3,"2"0"-1,0-6 0,3 0 0,-2-1-1,3-5 0,0 1 0,-1-1-1,3-2 0,0 2-1,-1 0 1,4-2 0,-2 2-1,4 0 1,1 0-1,2-2 1,0 3 0,4-2 0,3 0 0,2 0 0,4 0 0,-2 2 2,2-1 0,2 1 0,0 0 1,-1-1 0,-2 2 1,2 3 0,-3-2 1,1 1-1,0 3 1,-2 2-1,0 1 1,0 2-1,-1 2 1,-1-1-1,0 2 0,0 0 0,3 1-1,-2 2 1,3-2 0,1 1-1,0 0 1,1 1 0,0-1-1,0 1 1,-1 1 0,-2-2-2,-2 2 1,-2 0-2,-2 1-2,-2 1-5,-3-1-10,-2 4-16,-2-2-11,0 1-20,2-1 63,-2 1 0</inkml:trace>
  <inkml:trace contextRef="#ctx0" brushRef="#br0" timeOffset="140030.0092">22955 10476 76,'10'4'1,"1"1"1,1 2 0,3 2 0,-3 3-8,0 2-12,-4 3-16,-9 21 9,-2-5 25</inkml:trace>
  <inkml:trace contextRef="#ctx0" brushRef="#br0" timeOffset="140792.0528">24221 9864 74,'61'-27'9,"4"-1"1,-1 3 0,3-3 0,-1 3 0,-1 2-1,-1 1-1,0 0-2,-1 4-2,0 1-1,-1 2-1,0 1-1,1 1 0,-3 1 0,-1 2 0,-4 0-1,-3 1 1,-5 0-1,-2 1-1,-5-2 0,-1 0-3,-9 1-2,-2 0-4,-1 0-5,-1-2-3,-3 2-5,-1-3-5,-1 2-26,12-12 54,-5 2 0</inkml:trace>
  <inkml:trace contextRef="#ctx0" brushRef="#br0" timeOffset="161052.2116">17658 15053 47,'0'0'0,"0"0"0,0 0-1,0 0 1,1 0 0,1 1 0,0-1 0,3 3 1,0 0 0,-1 0 0,1 0 0,1 2 0,-1-2 0,5 3 0,-5-1 0,3 1 0,-1-2 0,2 2 0,-3-1 0,3 1 0,-3-2 1,4 1 1,-6-3-1,4 3 1,-3-4 1,4 2 1,-4-3 0,5 0 2,-3-1 0,5-2 0,0-2 1,3-2-1,-1-2 0,4-3 0,4-2-1,2-3 0,4-5-1,6-2 0,6-3 0,5-5 0,7 0 2,4-6-1,0 1 0,5-5 0,2 4-1,-2-3 0,1 2-1,-2 2 0,-1 2-1,-5 0-1,1 6 0,-2 1 1,-5 2-1,-2 4 1,-6 2-1,-2 2 1,-8 4 0,-7 3-1,-2 2 0,-8 3 1,0 0-1,-5 1 1,-4 4-1,0-1 1,0 1 0,-4 1 0,0 0-1,0 0 1,0 0-2,0 0 1,0 0-1,0 0 0,0 0 0,0 0 0,0 0 0,0 0 0,0 0-1,0 0 1,0 0-1,0 0 0,0 0 0,0 0 0,0 0 0,0 0 0,0 0 0,0 0 1,0 0-1,0 0 0,0 0 0,0 0 0,0 0 0,0 0 0,0 0 0,0 0 0,0 0 1,0 0-1,0 0 0,0 0 0,0 0-1,0 0-2,0 0-6,0 0-6,0 0-12,0 0-18,3 0-13,-3 1-55,2-1 113,0 0 0,0 0 0</inkml:trace>
  <inkml:trace contextRef="#ctx0" brushRef="#br0" timeOffset="172041.8402">17899 15877 82,'0'0'5,"0"0"0,0 0 1,0 0 1,0 0-2,0 0 0,0 0-1,0 0 0,0 0-2,0 0-1,0 0-1,0 0 0,0 0-2,0 0 1,0 0-1,0 0 1,0 3 0,2-2 0,0 1 0,0 2 1,3 0 0,-4 0 1,0 0-1,2 3 0,-1 0 1,3 2 0,-2 1 1,1 2-2,1-1 1,1-1 1,-1 0-1,-2 1 0,1-4 0,2 1 1,-2-3 1,3 1 0,-3-5 1,2-1 0,0 0 0,0-1 1,3-4-1,0-3 0,2-3 1,3-1 0,3-5 1,2-2 1,4-1 0,2-1 2,4-2 0,7-2 0,-1 1 1,3-4 1,1-2-2,5 1 0,0-4 0,2 2 0,0-4-1,2 2-1,1-3 0,2 2-1,2 0 0,-1-2-1,0 2 1,1 0-1,-4 1 1,-1 3-2,-4 2 0,-4 2 0,-6 3-1,-3 5-1,-6 4 0,-5 2 0,-7 4-1,0 1 0,-6 3 0,-3 2-2,-1 1-6,0-1-5,-3 2-14,0 0-35,2 3-7,-1-1-112,-4 0 180,-1 1 0,-2-2 0</inkml:trace>
  <inkml:trace contextRef="#ctx0" brushRef="#br0" timeOffset="177426.1482">10959 17115 42,'20'-1'1,"-1"-1"1,2 2 0,2-1 0,-2 0 1,3 0 0,3-1 0,2-2 0,2 2-1,2-3 0,2 2-1,1-1 0,2 3-1,-2-1 1,0 0-1,-1 4 1,0-1-1,-1 1 0,-2 2 1,2-1-1,-1 1 1,1-1-1,-1 1 1,1-2-1,3 0 1,2-1 0,1 1 0,1-2 1,7 0-1,-3-2 1,5 0 0,-1 1 0,-1 0 0,4-2 0,-4 0 0,1 1 1,1-2 0,2 2 2,0-2 1,1 3 0,2-1 2,-2 1 0,1-1 0,-1 1-1,0 1 0,-2 0-2,1 0-1,-2 0 0,1 0-1,2-1-1,2-1 0,2 1-1,3-1 0,-1 0 1,3-2-1,0 1 0,0-2-1,2 0 1,-4-1-1,5 2 1,0-1-1,1 1 0,0 0 0,0 2 0,0 2 1,-1 0-1,1 0 0,-3 2 0,0 2 1,1 0-1,1 1 1,2-1-1,0 1 0,3-1 1,0 0-1,0-1 1,2-1-1,0-1 1,2-1-1,0 0 1,2 0 0,0 0-1,1-1 1,1 1-1,1-1 1,-2 1-1,3 0 1,1-1-1,-2 1 1,1-2-1,2 2 1,-2 2-1,0-2 1,0 2 0,-2 1 0,0 1 0,-1 0 1,-3 2 0,-1 1 0,-2 0 1,-2 0 0,-2 0 1,-1 0 0,-2-2 0,1 1 1,-2-1 1,3-3-1,-6 1 1,0-1 0,-4-2-1,-3-1 0,-4 0-1,-5-1-1,-4 1-1,-8-1-1,-1 0-4,-5 0-5,-3 1-10,-5 0-14,-4 0-25,-1-1 0,-4 0-36,1-13 93,-2-1 0</inkml:trace>
  <inkml:trace contextRef="#ctx0" brushRef="#br0" timeOffset="178201.1925">17878 16822 78,'7'4'13,"-3"-3"1,2 1 1,0-2 0,1-2 0,1-1-1,3-3-1,1-1-2,0-3-2,6-2 0,-1-3-2,6-2 0,4-4 0,3-1-2,6-5 0,7-2 0,4-3-1,4-4 0,6 1-1,3-3 0,1 1-1,2 0 0,1 2 1,-3 3 0,0 2-1,-3 4 0,-4 3 0,-5 4-2,-5 4-1,-5 4-4,-8 4-6,-5 5-9,-6 3-10,-5 0-18,-2 5-11,-3 2-39,0 6 98,-4-2 0</inkml:trace>
  <inkml:trace contextRef="#ctx0" brushRef="#br0" timeOffset="180729.3371">17832 16695 55,'0'0'0,"0"0"-1,0 0 1,1 1 0,1 2 0,2 0 0,-1 2 1,4 1 0,-2-1 0,3 3 1,0-2 2,3 2 2,0-1 1,0 2 3,0-3 2,3 0 3,-1-4 2,1 0 1,1-2 1,2-3-1,4-4 1,3-4-2,4-4 1,2-3-2,6-6-1,3-4-2,3-2-1,6-4-1,1 0-2,1-1 0,3 2-4,-2-2 0,1 7-2,-3 0 0,1 3-2,-4 6-7,-4 2-13,-4 2-44,-3 3-4,-4 4-119,1-4 186,-9 2 0,-8 1 0</inkml:trace>
  <inkml:trace contextRef="#ctx0" brushRef="#br0" timeOffset="181616.3878">17644 14881 61,'11'8'7,"1"-2"2,2-3 2,1-2 1,1-2 1,4-6 1,1-4 0,4-3 0,1-6 1,4-6-1,4-3 0,3-7-2,5-1 0,3-5-2,5-3-1,3-2-2,0-2-3,3 1 0,0 0-2,0 3-2,-3 2-5,-4 6-14,-2 1-37,-3 10 0,-3 3-66,11 15 122,-9 3 0,-11 9 0</inkml:trace>
  <inkml:trace contextRef="#ctx0" brushRef="#br0" timeOffset="182498.4383">17984 15857 115,'16'-10'20,"0"-1"0,6-6-1,5-6-2,3-4-3,7-3-1,3-8-1,9-1-2,2-10-3,2-3-2,7-5-4,3-6-9,7-5-31,4-4-16,9-3-96,67-63 151,-13 10 0,-16 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18:20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27914 11757 70,'7'-3'6,"2"-3"-2,1-1 0,1-3 0,2 0 0,2-4 1,-1-3 0,4-2 0,3-5 1,4-1-1,1-5 0,5 0 2,0-6 0,4 0 0,4-3 1,2-1-2,2-4 1,2 0 0,2-2-1,2-1 0,0 2-2,2-1-1,1 4-1,-1 1 0,-2 2 0,-3 4-1,0 6-1,-9 1-4,-3 5-7,-6 4-17,-4 5-21,-6 3-57,-12 14 106,-5 1 0,-4 7 0</inkml:trace>
  <inkml:trace contextRef="#ctx0" brushRef="#br0" timeOffset="742.0425">27809 11748 57,'4'12'3,"-2"-4"-1,1 2 2,-2-3 1,2-4 1,-2-1 2,0 1 2,-1-3 1,0 0 0,0 0 2,0 0-2,1-3 0,1 3-2,2-4-1,1-3-1,3-2-2,0-4 0,1-3 0,5-3-1,0-4 0,7-5-1,3-6 0,8-6 0,8-7-2,11-7-1,9-10-14,15-10-36,16-9-1,17-13-43,148-123 94,-18 10 0,-13 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18:39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13793 4978 51,'3'9'2,"-1"-1"-1,1 0 1,-1-2 1,1 2 0,1-3 2,2 3-1,-1-3 2,2-1 0,-2 2 1,3-4 1,1-1 2,2-1-1,-1-2 0,4-3 2,-1-2 0,4-2 0,1-3 0,3-4-1,4-2-2,0-5 0,6-2-2,3-4 0,2-6-2,5-2 2,3-5-1,4-3 2,4-2 0,3-2 0,2-1 2,1-1 0,-2 1-1,1 2-1,-2 1 0,-2 2-3,-4 3 0,-5 3-4,-4 3-15,-8 4-44,-1 6-1,-5 2-98,0 11 158,-5 6 0,-9 2 0</inkml:trace>
  <inkml:trace contextRef="#ctx0" brushRef="#br0" timeOffset="4951.2832">15988 8829 93,'0'0'4,"-2"-3"0,1 1-1,0 1 1,-1-2-3,1 2-1,1 1-1,0 0 0,1 3 1,1-1 0,2 1 1,1 2 0,1 2-1,0-2 1,1 2-1,-2-1 1,3 3-1,-4-3 1,5 1-1,-4-1 1,1 2-1,-1-2 0,3 0 1,-3 0 0,2-2 0,-2 0 0,2-1 0,2-2 0,-2-1 2,1-2-1,4-3 2,-2 0 0,5-5 0,5-1 0,2-4 1,3-4 1,5-1-1,1-5 1,4-2 1,3-3 1,2-3 2,3-5 0,0-2-1,4-5 1,1-1 0,4-4-1,3-4-1,4-1-2,3-1-1,1-2-1,3 1-1,3-1 0,-2 1 0,-1 1 0,-1 0 0,-4 3 0,-1 3 0,-5 5-1,-4 2 0,-1 6 1,-8 4-3,-1 6-7,-6 4-23,-5 5-29,-2 5 0,-8 5-72,-9 8 131,-7 1 0,-11 4 0</inkml:trace>
  <inkml:trace contextRef="#ctx0" brushRef="#br0" timeOffset="8184.4681">12355 12416 62,'4'5'7,"1"-2"0,2 0 1,-2-1 2,2-3 0,3-3 2,3-4 0,3-4 0,5-5 0,6-7-2,3-4-1,7-7-1,4-6-1,6-5 1,4-2-2,1-6 0,6 0-1,3-3 0,3-3 1,4-1-2,2-1 0,2-1-2,2-1 0,-1 3-1,-1 3 0,-6 2 0,0 6-1,-6 9-5,-5 5-11,-4 9-22,-5 9-15,-5 6-72,4 12 125,-9 5 0,-11 2 0</inkml:trace>
  <inkml:trace contextRef="#ctx0" brushRef="#br0" timeOffset="10974.6277">10838 15041 71,'12'-3'8,"2"-3"1,1-2 1,2-3-1,0-5 1,3-4 0,1-2-1,1-5 1,3-4 1,2-4-1,4-4 0,0-1 0,6-6-2,2-1 0,2-3 0,6-5-1,0-1 0,4 0-1,0-3 1,-1 1-1,0-1 2,1 1-1,-4-1-1,-1 2 0,-4 4-1,-1 4-1,-1 3 0,-5 8-2,-3 3 0,-4 9 0,-6 3-3,-4 7-6,-4 4-16,-3 5-37,-4 2-1,-3 5-77,-11 6 138,-1-2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24:39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24684 10219 68,'1'1'7,"2"1"0,4 1 0,0-2 1,5 1-1,0-1 0,3 0-1,1-1 0,2 0-2,0 0 1,1 2-1,1-2 0,1 0 0,1 0-1,-2 1 0,2-2 0,2 1 0,1 0-1,0-2 0,0 2 0,-1-1 0,4 1 0,-5-2 0,2 1 0,-2 0 0,-1-1 0,0 0 0,0 0 0,-1-1 0,-1 0 0,-1 1 0,-4-2-1,0 1 0,-6-1-3,2 1-4,-5 1-8,-1 1-15,1 0-17,-2-1-43,-1-3 89,0-1 0,1 0 0</inkml:trace>
  <inkml:trace contextRef="#ctx0" brushRef="#br0" timeOffset="747.0428">25240 10063 57,'4'6'6,"1"2"0,0 0 0,3 0-1,-1 0 0,3 2-1,-3-2 0,-1-2-2,3 1 0,-4-1 0,3 1 0,-4-1 0,1 1 1,-1-4 0,-1 1 2,-1 0 0,0 0 2,-2-2 2,1-1 0,-1 4 1,0-4 0,-1 5-1,0-3 1,0 5-2,-3-1-1,-1 2-1,2 1-2,-3 5 0,-4-1-2,3 3-3,-5 5-10,-1 0-22,-1 1-17,1 4-69,-8 11 119,6-5 0,-1-7 0</inkml:trace>
  <inkml:trace contextRef="#ctx0" brushRef="#br0" timeOffset="19082.0915">25286 10250 53,'-7'11'2,"-3"-2"0,2 3 1,-3 0-1,3 1-1,-3 2 1,3 1-1,0 3 0,0 2-2,-1-1-4,4 2-8,-2-2-12,0 8 2,2-6 23</inkml:trace>
  <inkml:trace contextRef="#ctx0" brushRef="#br0" timeOffset="21208.2131">25761 10089 66,'0'0'5,"0"1"1,0 1 2,0 3 0,0 2 0,2 2 0,-2 2 0,0 2-1,2 0-1,-1-1-1,0 2-1,1-2-1,-1 3-1,2-4-3,-1 1-8,1-1-11,0-2-16,-1 1-42,3 4 78,0-2 0</inkml:trace>
  <inkml:trace contextRef="#ctx0" brushRef="#br0" timeOffset="21524.2311">25706 10338 75,'1'-2'9,"2"-1"2,0 2 1,4 0 1,1 0-2,3-1 0,0 0-2,3 1-1,0-1-2,1 0-2,0-1 0,0 1-2,-1 1-3,1-2-6,-3 2-7,-3 0-8,0 1-14,-2 1-9,-4 0-5,-6-2 50,1 1 0</inkml:trace>
  <inkml:trace contextRef="#ctx0" brushRef="#br0" timeOffset="21860.2504">25665 10101 116,'4'0'12,"2"2"1,1 0 1,4 0 2,-1-2-3,1 0-3,0 0-1,1 0-2,-2-1-2,2-1-2,-2-1-7,2 2-8,-1-2-11,-1 2-12,4-3-13,-4 2-48,13 4 96,-4 2 0,-1-2 0</inkml:trace>
  <inkml:trace contextRef="#ctx0" brushRef="#br0" timeOffset="22378.28">25978 10207 86,'2'4'7,"-2"-1"0,3 5 1,0-1 0,0 3-3,0-2 0,1 2-2,-2 2-1,-1-2 0,2-2-1,-1 0 0,-1-1 1,0-2 0,0-1 1,1 1 0,-2-3 0,0 1-1,1-5 1,0-2 0,-1-3-1,2-3-2,-1-2 0,1-3 0,-2 1 0,6-2-1,-1 2 1,0-1-1,1 0 1,2 3 0,1 1 1,1 2-1,0 2 1,2 2 0,-2 2 0,1 1 1,1 4-1,-3 0 1,0 1 0,0 3 0,-1 4 0,0 0-1,-2 0-1,3 5 0,-4-2-3,0-2-6,-1 1-8,0 0-13,-1-1-13,3 2-27,4 4 70,-1-2 0</inkml:trace>
  <inkml:trace contextRef="#ctx0" brushRef="#br0" timeOffset="22845.3067">26409 10093 122,'-3'-1'7,"0"0"0,0 1 0,-1 0 0,-4 2-2,1 1-1,0 2-2,-1 1 0,0 2-1,0 2-1,1 1 0,0-2 0,3-1-1,0 1 0,3-2 1,1 0-1,0-1 2,3 2 0,2-3 0,3 1 1,-2-2 0,6-1 0,-5 1 0,1-3 1,-1 2-1,0 0 0,0 1 1,-3-1 0,1 1 1,-3 1-1,-1 1 1,-1-1-1,-3 0 0,0 1-2,-2 0-4,0-3-8,-3 3-13,1-2-20,0 0-5,2-3-23,1-6 72,3-2 0</inkml:trace>
  <inkml:trace contextRef="#ctx0" brushRef="#br0" timeOffset="23319.3338">26583 10161 91,'4'-1'6,"0"0"1,5-3 2,-5 1 2,3-2-1,-2 1 0,-1-3-1,0 2-1,-3-2-1,-2 2-2,-1-1-2,0 3-1,-2-3 0,0 3-1,-3 0-1,3 1 1,-4 2-1,4 0 0,-3 2 0,2 3 1,0 3-1,0 0 1,-1 5 0,4-1 0,-2 3 0,3-2 0,-1 1 0,1 0 0,2-1 1,1-4-1,0 1-1,1-3-1,3-2-7,3-1-7,1-1-14,3-3-10,2-1-62,19-9 101,-2 0 0,-2 1 0</inkml:trace>
  <inkml:trace contextRef="#ctx0" brushRef="#br0" timeOffset="23682.3546">26862 10068 139,'-6'-2'7,"1"2"1,-1 0 1,-5 3 0,4-3-2,0 4-2,-3 2 0,1 2-1,1 2 0,-1 3-1,2 1 0,1 0 0,2 1 0,1-1-1,3 1 0,0-2 0,0-2-1,5-1 0,0-1-2,3-4-5,0 1-7,4-2-15,5-4-22,3-1-69,28-22 119,-2 1 0,-2-5 0</inkml:trace>
  <inkml:trace contextRef="#ctx0" brushRef="#br0" timeOffset="24043.3752">26981 9609 132,'0'2'7,"0"-1"2,0 1 0,0 0 1,0 0-2,0-2-1,0 2-1,0 0 0,2 3 1,0 4-1,-1 2 0,2 4 1,1 9-1,0 1-1,0 4 0,-2 7 0,1 0-1,-1 4-1,-1-2-1,-1 1-2,-1-3-3,0-1-5,0-4-9,0-2-13,1-4-18,1-3-7,2-3-34,9 0 89,-2-5 0</inkml:trace>
  <inkml:trace contextRef="#ctx0" brushRef="#br0" timeOffset="24554.4045">27231 10055 144,'0'0'12,"0"-2"0,0-1 0,0 1 0,0 0-3,-4 0-3,1 1-2,-1 1-2,-2 0-1,-4 1-2,5 2 0,-4 4 0,3-1-1,-2 0 0,2 3 1,1-1-1,3-1 1,0 0 0,3 2 1,1-4 1,2 3-1,4-5 1,1 4-1,0-4 1,3 0 0,-1-1-1,-1-1 0,2 0 0,-4 1 0,1 1 1,-2-1 1,0 2 0,-3 0 0,0 1 2,-1-2 0,-2 4 0,-2-2 0,-3 2 0,0 0-1,-4-1-1,-1 1-2,-3 2-3,2-5-5,-3 1-7,2-1-12,2-1-19,-2-2-8,5 0-31,-6-14 85,2-1 0</inkml:trace>
  <inkml:trace contextRef="#ctx0" brushRef="#br0" timeOffset="25054.4331">27044 9916 52,'0'0'7,"1"2"2,2-1 2,2 0 2,-1 1 0,2-1 2,4-1 0,1 0 0,0-1-1,4 0-1,-1-1-1,0-1-2,1 1 0,-1 0-2,1-2-2,-1 2-2,-2 0-1,-3-1-2,1 2-2,-1 1-6,-3 0-10,1 0-22,-2 0-13,-1 1-63,-2 4 115,-2-3 0,1 2 0</inkml:trace>
  <inkml:trace contextRef="#ctx0" brushRef="#br0" timeOffset="26063.4908">27824 9546 70,'-1'4'6,"-3"4"2,-2 2 1,-3 8 1,-1 5 1,-4 7 0,-4 8 0,-3 7 0,-1 6-1,-3 7 0,-3 2-1,-1 4 0,-2 0 0,0 2-1,-1-1-1,2-3-1,-1-4-1,5-2-2,1-3-3,4-7-10,5-5-14,1-6-24,8-6-4,2-10-37,13-19 89,3-9 0</inkml:trace>
  <inkml:trace contextRef="#ctx0" brushRef="#br0" timeOffset="26609.522">28180 10038 118,'-1'-2'8,"-2"-2"0,0 2 1,-4-2 0,-2 2-3,-3-1-1,-1 3-1,-4 1 0,-1 3-1,-1 2 0,0 1 0,-1 4-1,3 2 0,1 2-2,2 0 1,3 2-2,3-1 1,4 2-1,2-4 1,2-1 0,2-2-3,8-4-5,-1-2-8,5-3-13,5-4-13,3-4-43,27-23 85,-2 0 0</inkml:trace>
  <inkml:trace contextRef="#ctx0" brushRef="#br0" timeOffset="27010.5449">28130 9629 106,'-3'4'9,"2"0"1,-1 5 1,0 2 1,0 5-1,2 4-1,0 4-3,3 3-1,1 1-1,0 5-2,-1 0 0,4 1 0,-3 0-1,1-1 0,-2-1 0,1-1-1,-2-3 0,0-1-3,-1-2-6,2-4-7,-2-2-13,1-1-16,1-3-63,4-2 107,0-3 0,-1-6 0</inkml:trace>
  <inkml:trace contextRef="#ctx0" brushRef="#br0" timeOffset="27214.5566">28314 10039 123,'2'9'3,"-1"5"-3,1 0-9,2 2-12,-2 0-18,1 1-18,4 1 57,-1-6 0</inkml:trace>
  <inkml:trace contextRef="#ctx0" brushRef="#br0" timeOffset="27830.5918">28619 9919 85,'-7'1'5,"-3"2"0,-1 1 0,-2 2 1,-2 0-2,1 2-1,2 2-1,0-2-1,3 3 0,1 0-1,2-2 0,3-2 1,5 1 1,4-1 0,1-1 1,4-2 0,4 1 0,0-1 0,3-2 0,-1 0 0,0 1-1,-2-2 1,0 1-1,-5 1 2,0 0 1,-2-1 1,-6-1 0,0 1-1,0 3 1,-5 0-1,0 0 0,-8 2-1,1-1-2,-4 1-3,-4 0-3,1 0-5,-3-1-8,0-1-17,5-3-14,-1-1-34,3-8 82,3 0 0</inkml:trace>
  <inkml:trace contextRef="#ctx0" brushRef="#br0" timeOffset="28285.6179">28858 10012 60,'5'-2'9,"3"-1"1,2-2 2,-1-1 2,2-1-1,-1 2 1,-3-1-1,0 0-1,-1 0-3,-3 2-2,-1-3 0,-2 2-2,-3 1-1,-4 1-1,-1 0 0,-2 3-2,-3 0 2,0 2-1,-4 2-1,2 0 1,-3 3 0,-1 1-1,1 2 0,1 2 0,3 1-1,3-2 0,-1 3 0,6-1-1,3 2 0,6-2-4,2-1-5,6-1-8,2-1-13,5-2-14,0-2-53,27-6 98,-7 0 0,3-5 0</inkml:trace>
  <inkml:trace contextRef="#ctx0" brushRef="#br0" timeOffset="29205.6705">29258 9996 134,'0'0'8,"-1"-2"1,0-1 1,-1 0 1,-3 1-2,0-2-2,-4 3-2,-1 2 0,-2 1-1,2 2-1,-3 2-2,0 0 0,2 2-1,-1 0 0,1 1-1,2 1 0,1-1 0,3-2 1,3 2-1,0-4 0,2 2 0,2-2-1,0 1 0,2-3-1,4 0 0,0-2 1,3-2-1,-1-1 1,4-2 0,-1-2 1,0-1 2,-2 0 0,0 0 2,-2 1-1,-1 0 0,-2 1-1,-3 3 0,-1 0 0,0 0-1,-2 5 0,1-1-1,0 1 0,0 1 0,3 2 1,-3-1 0,4 1 0,0-3 1,2 2 0,1-3-1,4 1 1,-1-5 0,4 1 0,-1-1-1,4 0 1,-1-3 0,2 2 0,1-2 0,-3-3 0,1 1 1,-4-1-1,-1 0 1,-2-2 0,-2 0 0,-1 0-1,-4-3 1,0 1-1,-1 0-1,-1 2 1,0 2-1,-2-1 1,1 4 0,0 0-1,1 3 1,0-3 0,2 4 1,4 1-1,1 1 1,2 2 1,5 1-1,0 2 0,4 1 0,2-1 0,0 3 0,3 0-1,-1 0 0,-1 3 0,-3-3 0,0 1 0,-5-2 1,-5-1 1,0 0 0,-3 0 1,-4-1 1,-3 0-1,-3 0 0,-6 0 0,-1 0 0,-1-2-2,-5 0 0,0 0-3,2-3-2,0-1-5,1 0-7,4 0-7,-2-5-7,4 3-3,3-4-4,1 0-2,3-4-56,14-4 94,2 0 0,0 5 0</inkml:trace>
  <inkml:trace contextRef="#ctx0" brushRef="#br0" timeOffset="29940.7125">29912 9975 95,'0'0'6,"2"0"0,0 3 2,2 0 2,-1-2-1,3 3-1,-1-4 1,1 0-1,-2 0 2,3-4-1,-3 3 1,3-5-2,-2 1 0,3-2 0,-5 1 0,1-3-1,0 2 0,-1-1 0,-2 2-1,-1-2-2,-2 3 0,-4-2-1,3 5-2,-3 0-1,-2 2 0,1 1-1,-4 3-1,4 3 1,-3 3 0,3 0-1,0 1 1,2 2 0,1 3 0,3-2 0,0 1 0,2-2-3,3 0 0,2-2 0,2-1-1,5-3 0,1-1-1,4-4 0,6 0 1,-2-5 2,6-1 0,-1-2 1,5-5 0,-1 0 1,-3-3 1,1 0 0,-3-2 0,-2-1 1,-2 1-1,-4 0 2,-2 1 0,-3 2-1,-6-1 1,1 4 0,-5 2 0,-5 0 0,-5 1-1,-1 3 0,-3 1-1,-2 0 0,1 3 0,-1 0-1,0 4 0,4-2 1,-2 3 0,6 0 0,1 3 2,4 0-1,2 2 1,3 0 1,4 2-1,2-1 1,4 0 0,0 1-1,2-2 1,-1 2-1,2 0 1,-1-1 0,-2 0 1,-2-2 0,-2 1 0,-2 0 0,-5-2 0,-2 2-8,-5-1-14,-6 1-38,-5 0 0,-7 1-70,-50 0 126,1 0 0,1-4 0</inkml:trace>
  <inkml:trace contextRef="#ctx0" brushRef="#br0" timeOffset="31175.7832">24629 11285 61,'0'0'6,"0"0"0,0 0-1,0 0 0,0 0-2,0 0-1,0 0-1,0 0-1,1-1 0,0 0 0,3 0 0,0 0 0,3-2 2,-4 2 0,5 1 1,1 0 0,0 0 1,0 0 0,4 0 0,-1-1 1,2 0-2,2-2 0,2 2-1,0 0 0,3-2 0,1 0 0,1 2-1,-1-2 0,2 1 1,3-1 0,0 1 0,2-1 0,2 1 0,1 1 1,0-2-1,0 2 0,-2 1 1,0 0-2,-4 0 0,-2 1-1,-4 1 0,-2-1-3,-4 1-4,-4-1-5,2 2-7,-7-3-7,0 1-12,-1 0-11,0-3 49,-2-1 0</inkml:trace>
  <inkml:trace contextRef="#ctx0" brushRef="#br0" timeOffset="31710.8138">25185 11124 77,'3'2'3,"3"3"2,0-1 0,6 3 0,-4 1 0,4 0-2,0 1 0,-2-1 0,2 0-1,-5-2 0,3 0-1,-4 0 1,2 0 0,-2-3 1,0 3 2,-1-1 1,-1 0 3,-2-1 0,-1 2 3,-1-2 1,0 5-1,-2-1 1,-3 2-2,-2 0 0,-1-1-3,-5 2-1,3 2-2,-5-1-8,-1 1-12,-3 1-34,0 1-4,-3 1-69,-15 14 122,3-5 0,0-4 0</inkml:trace>
  <inkml:trace contextRef="#ctx0" brushRef="#br0" timeOffset="36227.0721">25966 11165 125,'-2'-2'6,"2"0"0,0-2 1,0 1 0,0-3-1,2 2 0,-2-3-1,0 3 0,0-2-1,-2 0 1,1-1-1,0 3-1,-2-1 0,0 1-1,-5 0 0,2 1-2,-4 1 1,-3 0-2,1 5-1,-3 1 0,2 0 0,0 1-1,2 0 1,2 3 0,0 0 0,6-2 0,2 2 1,-1 0 1,5 0 0,4 0 0,4 1 1,-1-2-1,4 0 1,-1-1-1,2-1 1,-4-1-1,2 1 0,0 0 1,-5-1 0,1 2 0,-3-1 1,0 3 0,-2 0 1,-1 1 1,-4-1 1,1 0 0,-5 0 0,-2-1 1,-1 1-1,-2-1 0,-2 1-1,-1-2 0,-1-1 0,-1-1-2,-1 0 0,0-1 0,1-1-1,0-1 0,2-1-4,3 0-4,1-2-10,4 1-15,0 0-18,4-4-87,9-6 137,2 3 0,1-3 0</inkml:trace>
  <inkml:trace contextRef="#ctx0" brushRef="#br0" timeOffset="36686.0983">26092 11223 73,'-2'3'4,"-2"1"-1,0 2 1,1 1 1,-1 3-2,2-5 1,2 5-1,1-3 1,2 0-1,3-1 0,1 2 0,1-5 0,3 2 1,2-3-1,-1-2 2,4-1 3,-3-3 3,5-1 2,-2-3 2,2-1 1,-2-2 1,0-2-1,-3 0 0,0-1-4,-8-1-4,-3 2-2,-5 0-2,-4 1-2,-7 2-2,-2 2 0,-4 4-1,-1 2-1,-3 4 1,1 0-2,0 4-2,1 2-4,2 1-4,2 0-8,4 0-12,3-1-14,1 1-8,7-3-26,17 3 81,3-4 0</inkml:trace>
  <inkml:trace contextRef="#ctx0" brushRef="#br0" timeOffset="36978.1151">26425 11160 123,'-2'1'6,"0"0"1,0 2 0,-4 4 1,1 0-2,0 1-1,2 1-1,0 2 0,2 0 0,-1 1 0,2 0-1,2 0 0,1-3-7,1-1-14,6-2-23,1-2-5,2-4-29,26-18 75,-6-1 0</inkml:trace>
  <inkml:trace contextRef="#ctx0" brushRef="#br0" timeOffset="37450.142">26689 10889 174,'-3'0'5,"0"3"0,0 1 1,-1 6 2,2 2 1,2 7-1,-1 4 1,2 2-1,1 4 0,1 3-1,1 1 1,2 0-3,-2-2-2,1 0-1,-1-2-6,0-4-14,-1 1-30,-1-3-9,5-4-81,4-7 138,1-5 0,0-7 0</inkml:trace>
  <inkml:trace contextRef="#ctx0" brushRef="#br0" timeOffset="38016.1744">27307 11023 101,'-2'1'3,"-3"1"1,-1 1 1,-4 1 0,0 2-1,-1 2 0,0 3-1,0-1 0,1 4 0,2 2 0,3 0-1,2 3 0,3-2 1,2 1 1,2-3 1,6 1 2,1-5 1,3-2 2,3-2 0,0-4 2,4-2 0,0-3 1,3-4 0,-2-3 0,1-2 0,-1-3-1,-3-2 0,-1-3-2,-8-1-2,-1-1-2,-5-1-2,-5-2-3,-3 3-2,-7-1-3,-3 2-5,-4 2-7,-2 4-10,-5 5-14,-3 4-13,-2 5-9,-3 7-45,-27 19 107,6-1 0,8 2 0</inkml:trace>
  <inkml:trace contextRef="#ctx0" brushRef="#br0" timeOffset="38251.1879">27276 11083 160,'11'0'10,"4"3"2,3 0 1,3 1 0,3 1-3,1 1-2,2 1-2,-2 0-1,0 1-2,1 0-1,-4 0 0,-1 0-2,-4 0-4,-1 1-5,-2-1-12,-3 0-18,-1-2-15,-2 0-63,6-6 117,-1 0 0,-4-2 0</inkml:trace>
  <inkml:trace contextRef="#ctx0" brushRef="#br0" timeOffset="38603.208">27713 11079 126,'0'2'5,"0"0"0,0 3 0,0 0 1,4 2-1,-2-2-1,3 2 1,-3-2-1,5-1-1,-1-1 1,4-1-1,0-4 0,2-2 0,1-2-1,0 0 0,2-2-1,-4-2-1,-2 3 0,2 2-1,-5 0-4,-1 3-12,1-1-19,-2 2-11,-1 3-33,9 4 80,-2-1 0</inkml:trace>
  <inkml:trace contextRef="#ctx0" brushRef="#br0" timeOffset="39375.2522">28077 11045 144,'0'0'5,"-4"0"1,1 0 1,-4 2 0,-2 2-1,-4 1 0,1-2-3,-2 3 0,3 0-1,4-2 0,-2 2-2,5-1 1,1-1 0,5 0 0,1 1 0,6-3 0,3 0-3,3-2-1,2-4-1,4-2-1,2-1 1,3-1-1,2-4 1,-1-1 0,-1-2 2,1-2 2,-5-3 1,-3-2 0,-4 1 0,-5-4 0,-3 0-1,-4-1 1,-4-1 1,-4 0 1,-1 0 1,-2 2 1,-2 0 0,0 3 1,1 1-1,1 7-1,-1 2-1,4 4-1,-2 3-2,4 3-2,-1 4 1,-4 5-2,2 4 2,2 5-1,-4 6 1,3 2 0,1 2 0,-2 4 0,3 0 2,3 2 0,1 1 0,5-3 0,0 1 0,4-5 1,0-1 0,5-1 1,0-6-2,2-4 0,2-2 1,-2-4-1,1-4 1,-1-3-1,1-2 0,-1-3 0,-1-1-1,-1-3 0,0-1 0,-3 1 1,-1-4-1,-4 1 1,0 0-1,-3 0 0,-2 2-2,-1 3 2,0 1 0,-1 3-1,0 2 0,-1 3-1,0 2 1,0 3 1,0 2 0,1 2-1,2-3-5,3 0-8,-1-3-13,5 0-16,0-4-77,17-7 120,-2-5 0,-3 0 0</inkml:trace>
  <inkml:trace contextRef="#ctx0" brushRef="#br0" timeOffset="39526.2608">28535 10697 100,'-4'-1'-19,"0"2"-18,-1 0-7,1 4 44,0-2 0</inkml:trace>
  <inkml:trace contextRef="#ctx0" brushRef="#br0" timeOffset="39763.2744">28608 10694 119,'1'10'11,"-1"3"1,0 7 1,0 1-1,1 4-2,1 4-4,0 0-7,1 4-13,-1-1-16,5-2-17,-3 1-44,3 10 91,1-6 0,-3-6 0</inkml:trace>
  <inkml:trace contextRef="#ctx0" brushRef="#br0" timeOffset="40043.2904">28859 11066 135,'9'2'20,"-1"5"-4,-4 1-9,-1 7-12,-3 2-17,0 1-14,-1 2-79,-8 8 115,0-3 0,1-7 0</inkml:trace>
  <inkml:trace contextRef="#ctx0" brushRef="#br0" timeOffset="40187.2986">28825 10863 63,'14'-3'-63,"40"-4"63,-3 1 0</inkml:trace>
  <inkml:trace contextRef="#ctx0" brushRef="#br0" timeOffset="41160.3543">24729 12136 53,'-2'-4'1,"-1"2"-1,0 1 1,-1-3 1,-2 3-1,3 1-1,-1 0 1,1 1 0,-1 2-1,1-2 1,1 1 0,-2 2 1,4-3 1,4 3 0,-1-1 2,4 1 0,1-2 3,5 1 0,0-2-1,5-1 1,-2-1 0,4-1-1,-1 0 0,3 1-2,1-1 0,2-1-1,1 3 1,3-2-1,0 1 1,2 1-1,0 0 0,-2 0 1,1 0-2,-5 0 0,0-1-2,-3 0-4,-3 0-6,-3 0-7,-2-2-7,-4 1-12,1 1-60,-1-6 95,-2 2 0,-3-1 0</inkml:trace>
  <inkml:trace contextRef="#ctx0" brushRef="#br0" timeOffset="41436.37">25191 11995 83,'4'-2'5,"3"1"1,3 1 0,-1 0 1,3 3 0,1 0-1,-2 3 0,1 3 1,0 2 1,-3 0-1,0 2 0,-4 2 0,1 1-4,-4 1-11,-4 2-20,-4 3-15,-5 3-43,-33 25 86,0-4 0,-2-4 0</inkml:trace>
  <inkml:trace contextRef="#ctx0" brushRef="#br0" timeOffset="42341.4218">26100 11875 72,'-1'-3'2,"0"2"3,1-5 1,0 3 2,1-5 1,1 1 1,0-4 1,-1 2 0,-1-3-1,0 3-3,-2-1-1,0 2-3,-1 0 0,-2 2-2,-1 2-1,-1 1-1,-1-1 0,1 5 0,-3 3 1,1 3-1,1 3 0,0 4 0,1 2 0,1 2 1,2 4-1,1 1 1,3 3-1,1 2 1,2 0 0,0 2 0,5 1 0,-2-2 0,1 1 0,0 0-1,1-2-3,-2-1-5,0-2-5,-1-3-8,-1 0-11,-1-7-39,-3-1 72,-1-4 0</inkml:trace>
  <inkml:trace contextRef="#ctx0" brushRef="#br0" timeOffset="43110.4658">25822 12053 85,'0'1'4,"1"0"1,1 2 1,1 0 0,2 0 0,3 0 1,2-3-2,1 1 0,3 1-2,2-2 0,1-2 0,1 1-1,3-1 0,0-1 0,2-1 0,-4 1-1,3 0 1,-3-1-2,0-1 1,0 3-1,-5-1 1,-2 1-1,-2 0 0,-3 1 1,-2 0 0,-2 1 0,1 0 0,-4 0 1,-1 2-1,0 0 0,-3 2 0,2 1-1,-3 2 0,0 1-1,-1 0 1,1 3-1,-2-1 0,5 1 1,1-1-1,1 0 1,1 0 0,0-3 0,6 3 1,-4-4 0,5-2 0,-1 0 1,5-2-1,-2-3 2,3 0 1,1-3 2,1 0 1,0-2 2,-1-2 1,1 1 1,-3-1-1,-3 0 0,2-1-1,-8 1-3,-2-3-1,-2 2-2,-4-2-2,-4 0-1,2 2-2,-4 1-1,1 0-2,-3 3-4,2 0-4,1 2-7,1 1-7,1 2-10,0 1-12,3 2-42,2 7 91,1 1 0</inkml:trace>
  <inkml:trace contextRef="#ctx0" brushRef="#br0" timeOffset="43542.4905">26357 12006 120,'4'0'5,"0"1"0,5 0-1,2 2 1,0 1-2,1 3-1,0-1 0,0 2-1,-3 3 0,2-1 0,-5 0 0,0 2 1,-1-2 0,-3 1 1,-1-5-1,-3 3 0,0-3 0,-3 1 2,-2-4 0,0 2 2,-4-4 2,2 0 2,1-2 1,2-2 0,-2-4 1,3-3-1,3 1-2,-1-4-2,4-1-2,1 0-2,4 0-3,1-1-5,1 2-13,2 0-20,-1 3-18,4 0-91,7 0 147,0 5 0,-2 0 0</inkml:trace>
  <inkml:trace contextRef="#ctx0" brushRef="#br0" timeOffset="44204.5284">26692 12040 83,'2'-1'7,"2"0"3,2-2 2,-2 0 1,-1-1 0,1 0-1,1-3-1,-3 1 1,0-1-2,-1 1-2,0 1-2,-3 1-2,1 0-2,-2 1 0,-2 1-2,0 1-2,1 1-1,-3 1 0,2 2 1,-3 2 0,1 2 0,1 0 1,2 1 0,-2 3 0,4-1 1,0-1-1,2 4 1,3-5 1,2 2 0,1-2 0,2-1 0,2-1-1,3-1 1,-3-5-1,5 0 1,-1-2-1,2-3 0,-1 0-1,3-3-2,0-2 1,-1-2-1,1 0 1,-1 0 0,1 1 1,-5-1 1,-1 2 2,-5 2 1,-1 3 1,-6 0-1,-3 3 1,-1 1-1,-5 1-1,0 1-1,-1 4 1,2 4-1,-1 1 0,6-1 1,2 4-1,6-2-3,4 0-12,4-2-27,3-1-9,1-1-51,16-9 101,-3-1 0,-3-1 0</inkml:trace>
  <inkml:trace contextRef="#ctx0" brushRef="#br0" timeOffset="44335.5359">26950 11868 160,'-2'-1'-15,"1"-1"-11,-1 2-8,-3 2-51,3 7 85,2 0 0,-1 1 0</inkml:trace>
  <inkml:trace contextRef="#ctx0" brushRef="#br0" timeOffset="45292.5906">27200 11986 131,'-1'-1'13,"0"-4"3,-1-1 0,-1-1 1,1 1-2,-3-2-4,3 4-3,-5-3-2,-2 3-3,2 1-1,-3 1-1,1 2-1,0 2 0,2 2-1,1 0 0,0 3 0,2 0 0,2 3 0,2 1 0,5 1 1,0 0-1,5 0 2,0 1-1,3 0 0,1 1 0,1 0 0,-2 3 0,1-2-1,-2 1 1,-3 0-3,-1 0-1,-5 1 0,0-1 0,-6 0 1,1 0 0,-8 0 1,0-3 0,-3-2 3,-5-1 1,2-5 0,0-2-1,0-6 0,4-2-1,0-5-1,4-4 0,4-2-1,5-3-1,4-2 1,3 1-1,5-1 1,2 0 0,0 3 1,2 0 0,3 3 0,-2 0-1,2 1 1,-2 2-1,-1 2 1,-2 1 0,0-1 1,-5 5 0,0-2 1,-2 4 1,-4-1 1,0 3-1,0 0 0,-2 0 1,1 3-2,2 0 1,-2 4-1,4 4 0,0 0-1,-1 1 1,1 2 0,0-2-1,-1 1 0,-1-3 1,0 0-1,-2-2 2,0-2 0,-2-2 0,1 1 1,-2-4-1,0 0 0,0 0 1,0-4-2,0 2 1,-1-4-2,1-1 0,-1-3 0,0 2 0,0-2 0,2 3 0,1-3 0,0 4 0,3-3 0,-1 2-1,2-1 1,3 2-1,3 0 1,1 1 0,4 1 0,0 1 1,2 2 1,-1 3 2,0 2-1,-1 3 1,-3 2 0,-1 2-1,-2 4-5,-4 0-17,-3 4-34,-4 4-2,-3-4-63,-20 12 118,1-5 0,-3-8 0</inkml:trace>
  <inkml:trace contextRef="#ctx0" brushRef="#br0" timeOffset="46061.6346">28245 11760 123,'-1'0'5,"0"0"0,-4 0 3,0 0 1,-2 2 0,4-1 1,-5 3 0,1 1-2,-6 1-1,3 2 0,-2 2-2,-2 2-1,4 2-1,-1 1-1,7 2-1,1 0 1,5-2-1,3 3 1,4-2-1,3-3 0,2 0 1,1-3-3,1-2-5,-1-2-7,-1-3-9,3-2-9,-1-2-9,0-2-72,8-11 112,-4-2 0,-4 3 0</inkml:trace>
  <inkml:trace contextRef="#ctx0" brushRef="#br0" timeOffset="47215.7006">28355 11860 80,'1'0'9,"5"-2"1,2 2 1,2 0 1,1 2-2,5 0-1,-1 1-1,0 3-2,2 2-1,-3 1 0,0 1-1,-1 3 1,-3 0-2,-3 0 1,-2 0 0,-4-2 0,-3 1 0,-2-2 0,-4-1 0,-2-2 0,-1-2 0,-1-3 1,-1-1 1,-1-3 0,6 1-1,-2-5 1,1-2-2,3-1 1,3-1-2,2-2-1,4 0-1,6 1-1,0-1-3,4 0-3,4 0-2,1 2-1,2-1-1,2 3 1,2-1-1,-3 1 1,2 2 2,-2 1 3,-1 2 2,-4 2 1,-1 2 2,-5 1 1,-1 2 1,-4 2 1,0 0 0,-5 3 1,0 2 0,-3-1 0,1 1-2,-2 1 0,2 0 1,0-3-1,3 1 0,2-2 0,3-2 0,5-3 0,1 1 0,5-6-1,1 1 1,3-3 0,-1-1-1,-1-3 1,-2 0-1,-4-2-1,-2-1-1,-6 1 0,-5-2-1,-1 1-2,-5 1 0,-5 2 0,2 1-1,-4 3-2,-1 0-1,0 2-1,4-1 1,0 3-1,6 0 1,5-1-1,6-2 1,6 1 2,4-2 3,8 0 2,0 2 1,-1-1 1,1 2 2,-3 2 1,-2 3 3,-4 3 0,-1 3 1,-4 2 1,-1 5-2,-2 1 0,-1 2 0,-3 4-3,1-1-1,-2 1-1,0 0-1,1 0-2,-1-3-2,-1-1-2,0-4-1,-1-1 0,-1-5-2,1-3-2,-1-3-1,1-1 0,-2-6 0,1 0 2,-1-5-1,1-2-1,-2-6 1,-1-3 2,1-3 1,0-2 3,-1-2 2,2-2 2,1 3 3,1-1 3,2 2 1,1 3 1,1 3-1,2 2-1,2 2-2,2 3-2,0 2 0,3 1-1,-1 2-2,3 3 1,-2 1 0,0 2 1,0 3 0,-4 3 0,0 2 0,-4 1 1,-3 3-1,-3 2 0,-4 2-1,-2-2-1,-5 0-4,0-3-4,-4 1-9,0-1-18,-2-3-15,2-2-49,4-11 99,5-1 0,3-4 0</inkml:trace>
  <inkml:trace contextRef="#ctx0" brushRef="#br0" timeOffset="47633.7245">29416 11701 104,'-3'-2'9,"-3"1"1,-2 1 1,-2-1 1,-2 1-4,-1 1-1,-3 0-1,3 3-3,0-1 0,0 2-2,4-1-1,1 2 0,1-1 0,5 0 0,0 0 0,2 2 1,2-1 1,4 2 1,2-2 0,4 4 1,4-4 0,2 2 0,2-1 0,2 1-1,0-1 1,-1 0-2,0 0 1,-4 1 0,-3-2 0,-5 2 0,-2-3-1,-6 2-4,-3 0-4,-3 0-7,-1 0-8,-5-1-15,-1-1-15,0-2-42,-3-6 93,5-2 0</inkml:trace>
  <inkml:trace contextRef="#ctx0" brushRef="#br0" timeOffset="47800.7341">29448 11780 202,'-8'8'2,"-1"3"-19,-3 5-30,-5 4 0,-2 5-46,-29 15 93,2-2 0,1-6 0</inkml:trace>
  <inkml:trace contextRef="#ctx0" brushRef="#br0" timeOffset="50564.8922">25740 12737 66,'15'17'8,"4"0"-1,5 1-1,1 0-1,5 3-2,3 0 0,0-3-1,1 2 0,0-1 1,-1-1 0,1-3 2,-3-2 0,-1 0 1,-2-3 1,0-3 0,1 0 0,1-2-1,-1-1-1,2-3 0,-4-1-2,1-3 0,-5 0-2,2-1-2,-5 1-6,-4-2-9,-5 3-20,1-3-9,-5 2-18,-5-6 63,-3 2 0</inkml:trace>
  <inkml:trace contextRef="#ctx0" brushRef="#br0" timeOffset="50810.9062">26485 12977 91,'0'10'-17,"-1"4"-18,-2 5-4,-22 18 39</inkml:trace>
  <inkml:trace contextRef="#ctx0" brushRef="#br0" timeOffset="52064.978">26363 12768 69,'0'-1'4,"0"-2"1,-1 0-1,1 1 2,-1-1-2,1 3-1,0 0 0,0 5 0,-2 0 0,2 2-1,0-4 1,0 6-1,2-1 1,-2 5-2,2-1 0,0 2 1,1 2-1,2-1 1,0 3 0,-2 0 1,2 3-1,-3 0 0,-1 4 0,-1 0-5,-3 0-14,-3 5-23,-2 0-32,-18 22 72,2-7 0</inkml:trace>
  <inkml:trace contextRef="#ctx0" brushRef="#br0" timeOffset="52881.0246">26746 12842 140,'0'-3'4,"-1"1"1,0 0 0,1 2 0,-1 2-1,0 3-3,1 4 0,1 3 0,0 5 1,1 2-1,3 1-1,-1 0 1,0 0-1,1-4 0,-2-2 1,2-3 0,-1-4 0,2 0 1,-2-5-1,2 2 1,-1-6 0,0-1-1,-1-1 1,4-4-1,-5 4-1,4-4 0,-3 2-1,0 0 1,0 2-1,0 0 0,2 5 0,0-1 0,4 3 1,0 3 0,4 1 1,-2-1-1,6 1 1,-1-3 1,-2-2 1,2-2 0,-2-1 0,-2-4 2,1 0-1,0-3 0,-5-1 0,0-2-4,-4-1-5,0-2-9,-2-2-7,-3 0-10,-4-3-10,0-1-56,-4-10 97,-1 3 0,3 3 0</inkml:trace>
  <inkml:trace contextRef="#ctx0" brushRef="#br0" timeOffset="53286.0478">27038 12691 100,'0'0'11,"1"2"0,2 1 1,2 4 1,4 5-3,-2 3-2,4 2-2,0 4-1,-1-1-1,1 2-1,-1 2-1,1-1 0,-3-2 0,1-1-1,-3-1 0,-2-7 0,0 0 0,-1-4 0,-2-2-1,0-5 1,0 3-1,-1-4 0,-1-3 0,0 2 0,1-5 0,0 1 0,2-4 0,1 0 1,0 2 0,4-1-1,1 1 1,-1 1 0,2 3 0,1 0 0,-2 2-1,1 4 0,1 1-1,-2 2-1,1 1-3,1 4-6,-3-2-8,-2-2-16,0 2-14,-1-2-30,6 0 79,-1-1 0</inkml:trace>
  <inkml:trace contextRef="#ctx0" brushRef="#br0" timeOffset="53629.0674">27386 12903 125,'1'-1'7,"2"-2"3,0 1 2,0-2 2,-2 0-1,2-4 0,-2 2 1,-1-2-2,-1 1-2,-2-2-2,2 4-2,-2-3-2,1 4-1,-1 0-2,1 2 0,-3-1-1,0 7 0,1-1-1,-2 4 0,1 3 1,0-1-1,0 4 0,3 0 0,1 2-1,1-2-3,1 1-3,5-4-6,0 1-5,2-4-7,2-1-9,5-2-9,0-3-51,22-10 95,-3 0 0,-1-2 0</inkml:trace>
  <inkml:trace contextRef="#ctx0" brushRef="#br0" timeOffset="54221.1013">27589 12834 136,'-5'-3'9,"-3"2"0,-2 2 1,-2 4-1,-1 2-1,0 1-3,0 4-1,0-2-2,6 2-2,-1-2 1,5 0-1,1-4 1,7 0 0,3-4 0,2 2 1,2-4-1,3-2 0,1-1 1,-3-2-1,1 1 0,-4 0 0,-1-2 1,-1 3 0,-2 0 0,-2 2 0,2-1-1,-4 4 0,0-1 0,-1 1-1,0 2-1,1 0-2,-2-2-1,2-1-3,1 4-3,-1-4-2,1 0-3,2-1-2,-1 0 1,0-3 0,2-4 2,0-3 2,-1-2 4,0-3 2,-2-1 4,-1-2 2,-2 0 3,0-1 3,-2 0 3,-1 3 1,-1 1 1,0 2 1,1 4-1,-2 1-1,3 3 0,-1 2-2,2 2-1,1 1-2,0 3-1,2 3 0,1 4 1,3 3-1,1 6 0,3 1-1,0 3-2,-1 1-4,2 1-4,-1 0-10,-1-3-17,-1-1-14,-1-7-43,1 0 91,-3-6 0,0-2 0</inkml:trace>
  <inkml:trace contextRef="#ctx0" brushRef="#br0" timeOffset="54502.1174">27744 12793 166,'5'-5'14,"3"-1"1,1-2 1,3 2 2,2-1-4,0 1-4,2 0-1,-2 3-2,2-1-4,-3 0-8,1 3-19,-4 0-34,-3 1-1,-2 0-67,-9-5 126,-1-1 0,-2-2 0</inkml:trace>
  <inkml:trace contextRef="#ctx0" brushRef="#br0" timeOffset="56664.241">27081 12415 71,'-30'2'6,"0"-1"-1,-2 1 0,4 1 1,0 1-1,0-1 1,3 3 0,0 0 1,0 1 1,1 1-1,3 2 1,0-1-2,2 3-1,1-1 0,0 2-1,1 4-1,-1-2-2,3 2-1,1 2 0,1 4 0,0 0 0,2 1 0,0 4 0,3 1 0,-2 2 0,4 4 0,-2-2 0,4 5-1,0-1-1,2 0 0,1 1-1,2-1 0,1-2 0,2-1-1,3-1 1,2-3 1,1-3 0,4 1 1,-1-4 1,5-1 0,3-3 1,1-1-1,3-1 1,4-3 0,2 0 0,3-1 0,3 0 0,6-1 0,0-2 0,5-1 0,1-1-1,3-2 1,0-1 0,2-4 1,-2-2 0,1-4 2,2-3 0,1-5 2,2-2 0,1-4 0,2-3 0,-4-4 0,2-1-1,-3-5-1,-3 0 0,-4-5-2,-8 0 0,-4-4 0,-5-2-1,-5-2 0,-4-4 0,-5 0 0,-4-3 0,-3 3 0,-4-2 0,-6 3-2,-5 4-5,-4 1-9,-2 6-14,-8 4-21,-2 6-66,-24 5 116,3 5 0,0 6 0</inkml:trace>
  <inkml:trace contextRef="#ctx0" brushRef="#br0" timeOffset="57773.3045">29413 12213 86,'-9'4'1,"-2"2"0,-5 3-1,-1 2 1,-5 2 0,-2 3-1,1 3 1,-3 1-1,-2 0 0,-1 3 0,-3 0-1,-2 1 1,-3 0 0,-2 3-1,-3-3 1,-1-1 0,-2-1 0,-2-1 0,2-5 1,-1 0-1,3-3 0,0-2 1,3-3-1,1-1 1,4-2 0,2-1 0,-1-2 1,5-2 2,3 0 0,-1 0 0,3-2 1,2 1-1,3 0 0,2 0-1,4 1-1,2 0-2,2 0 0,2 0-1,3 0-1,0 0-2,2 1 0,2-1-3,0 0-3,0 0-6,0 2-8,-1 0-34,2 1 58,-1-1 0</inkml:trace>
  <inkml:trace contextRef="#ctx0" brushRef="#br0" timeOffset="58406.3407">28404 12505 51,'-2'2'2,"-3"2"1,-2 1-1,-2 2 2,0-1-1,-1 1 0,-1 0-1,0 0 0,2 0 1,-3-1 0,6-1-1,-4 1 1,6-3-2,-1 0 1,0-2-1,1 2-1,2-2 0,0 0 0,1 0 0,1-1-1,0 0 1,1 1 0,-1 2 1,4 3 0,0 1 1,3 1-1,-1 1 1,3 2 0,0 0 0,4 2 0,-1 2 0,3 0 0,-2 0 0,4-1 1,-1 1 0,0-2 2,-2 0-1,0-1 1,-3-4-1,-1-1 1,-2 0-1,-2-2 0,-2-2-2,-2-1-4,1 0-8,-2 0-13,0 0-18,-1 2-27,-2 2 68,-1 1 0</inkml:trace>
  <inkml:trace contextRef="#ctx0" brushRef="#br0" timeOffset="66139.783">28350 12424 50,'-2'0'3,"-1"1"0,-2 1 1,1-1 0,-3 1-1,-2 0-1,2 2 0,-3-1 0,0 3-1,-2-2 0,3 2 0,-3 0-1,1 0 1,1 1-1,-2-2 0,5 0-1,-1 0 1,4-2-1,-2 0 0,3-2 0,1 1 1,2-2 0,0 0 0,-2 1 0,1 0 1,-1 2 0,1-1 0,0 0-1,-2 1 1,0 0-1,-1 1-1,1 2 1,0-4-1,0 4 1,0-2-1,0 2 0,0-3 1,3 3-1,0-3 1,0 3 0,0-2 0,4 3 0,-2-3 0,3 4 0,-2-2 0,1 4 1,1-3-1,0 2 0,-1-1 0,4 2 1,-2-1-1,0 2 1,-1-4-1,2 4 1,-3-4 0,4 2 0,-2 0-1,3 2 1,-2-3 0,1 3-1,-3-4 1,2 2-1,-3-2 1,1 0-1,0 0 1,0-1-1,-2 0 0,1-4-1,0 3-3,-1-2-4,0 1-7,-2-1-13,0 9 1,-2-3 27</inkml:trace>
  <inkml:trace contextRef="#ctx0" brushRef="#br0" timeOffset="67347.8521">28388 12402 60,'-4'2'7,"-5"2"0,0 1 1,-2 0 1,-4 2-2,1 2-1,-2 0-1,0 0-1,0 0-1,-2-1-1,2 0 0,1 1-1,4-2-1,1-1 0,2 0-1,2-1 0,2 0-1,2 0 1,-1 0 0,3 0 0,0 2 1,2-2 0,1 3-1,1-1 1,4 3 0,-1 0 0,4 0 0,-1 2 0,4 0 0,-2 1 0,3-1 0,-1 2 0,2 2 0,0-1-1,2-1 1,-2 0 0,1-1 0,-1 0 0,1-2 0,-2-2 0,-1 0 0,0 0 1,-2-4-1,-4 0 0,3 0 1,-5-1-1,-2-3 1,1 3 0,-1-1 0,-2-3-1,0 2-1,-1 0-1,-1-2-4,0 0-7,0 2-10,0-1-16,2 12 6,-1-3 33</inkml:trace>
  <inkml:trace contextRef="#ctx0" brushRef="#br0" timeOffset="73090.1805">27092 12282 50,'28'-12'3,"1"-2"-1,1 1 0,-3 0 0,4 0 0,-3 0-1,2 2 1,1 1-1,0 3 0,2 0-1,2 2 1,2 2-1,0 1 0,2 0 0,0 2 1,0 2-1,-2 0 0,0 0 0,-3 2 0,-2 1 0,-1 2 0,-4 2-1,-1 2 1,-5 2-1,1 3 1,-4 1 0,-3-1 0,2 4 0,-4 2 0,-2-1 1,1 0-1,-2 1 1,-1 3-1,0-2 1,-2 3 0,-3 0 1,0-1 0,-2 1 1,-2 1 0,0-1 0,-3 1 1,-1-1-1,-1-1-1,-2 1 1,-2 0 0,0 2-2,-2 0 1,-2 1-1,0 2 0,-3 0 0,-1-1 0,-2 4 0,-2-3-2,-1 1 0,-4 0 1,-1 1-1,-3-3 1,-3 0-1,-1 0 1,-3-3 0,-3-2 0,-1-1 1,0-3-1,0-1 1,-1-2 0,0-2 0,1-2 0,2-2 0,-2-2-1,0 0 1,1-1 0,-2-2 1,-1 0-1,-3-1 0,1 0 2,-3-1-1,3-3 2,-2 2 0,4-4 1,0-2 1,4 0 0,3-5 0,2-1-1,5-4 0,0-5-2,6 0-1,0-4 0,3-1-2,2-4 0,2 0-1,1-1 1,2-1 0,2 0 0,1-2-1,3 3 0,-4-3 0,7 0-1,-1-2 0,1-2 1,0 0-1,3 0 1,0 0 0,-1 3 0,0-1 1,1 5 0,-1 0 0,1 3 1,-1 4-1,1-2 0,1 3-1,1 1 0,2-1 1,0 0 0,0 2-1,2-1 0,1 1 1,2-2-1,2 0 1,1 0 0,3 2-1,0-2 0,3-1 1,2 0-1,1 3 1,3-1-1,-1 0 0,4 1 0,-1 2 0,1 1 0,0-2 1,1 1-1,2-1 1,0 2 0,3-3 0,1 3 0,3-1-1,1 0 1,1 3 0,0 0 0,0 2 0,-3-1 0,0 2-1,-2-1 1,-2 2 0,0 1-1,-2-1 1,1 1 0,-3 2-1,0 2 0,-2-1 1,0 2-1,0 2 1,0 2 0,2 1-1,1 1 1,-3 1 0,4 2 0,-2 0 0,0 1-1,-1 0 0,-2 3 0,-2-2 0,-2 3 0,-2 1 0,0 1 0,0 0 0,-2 2 1,-1 3-1,-1 1 1,-2 0-1,1 1 1,-1 3 0,1-3 0,0 3 0,0 1 0,-2-2 0,2 4-1,-2-2 1,0 1 0,-1-2 0,0 1-1,-1-3 1,-3 0 0,2 2 0,-3-2 1,-1 0-1,-3 2-1,1-2 1,-4 3 0,2 2 0,-5 1 0,-2 0-1,0 4 0,-4-1-1,-2 2 1,-1-1-1,-3-1-1,0 1 0,-4-4-1,-2 0 0,-2-2 1,-2 0 0,-3-1 0,-4-2 0,-2-1 2,-3-1-1,1-1 2,-5-1 0,0-3-1,2-1 1,-5-1 0,4-3 0,0-1 0,0-2 1,1-2-1,-1-3 1,4 1 1,-1-2-1,-1-2 1,2 0 0,1-2 2,-1-2-1,2 1 2,1-3-1,3 0 1,-1-2 0,4-3 0,2 0 0,1-4-1,3-1-1,2-4-1,1 0 1,3-5-2,3 1 0,0-4 0,2-2 0,-1 0-1,4-2 0,-1 1 0,2-4 0,1 4 0,0-2 0,-1-1-1,2 3 1,2 0-1,-1 2 1,2-1 0,1 3 0,0 1 0,2 0 0,2 1-1,0 2 1,2-2 0,2 0 0,2 2 0,2 0 0,2 0 0,-1 2 0,4 0 0,-1 1-1,2 3 1,0-2 0,2 2 0,1 0 0,2 0-1,3 1 1,5 0 0,2-3 0,5 1 0,4-2 0,1 2 0,2-4-1,2 1 1,-1 2-1,2-1 0,-3 2 0,-1 2 0,-3 2 0,-1 1 0,-3 4 0,0-1 0,-2 6 1,0-1-1,-2 3 1,1 3-1,1 0 0,-1 4-1,2-2 0,-3 3-1,0 1 0,0 1 1,-1 1-1,-5 1 0,3 1 1,-4 2 1,-1 4-1,-2 1 1,-1 2 0,-3 5-1,-1 1 0,-1 2 0,-3 3 0,-1 0-1,0 3 2,-4-1-1,1 1 1,-2-1 0,-1-1 0,0 4 0,-1-4 0,-2 3 1,-1-3-2,0 2 1,-1-2-1,-1 0 1,-1 3-2,-1-2 1,0 2 0,-2-3 0,1 3 1,-2-4 0,-1 2 1,0-1-1,-3-2 1,0-1 0,-3-1 0,-3 1 0,-1-1 0,-4 0 0,-3-2 0,-3 1-2,-1-3-3,-3 1-8,-2-2-11,-25 7 2,5-2 22</inkml:trace>
  <inkml:trace contextRef="#ctx0" brushRef="#br0" timeOffset="77460.4305">27741 13021 44,'0'0'1,"-2"1"-1,1 1 1,-1 3 0,1 2-1,-1 4 1,0-1-1,2 7 0,-2-2 1,0 2-1,0 4 0,-1 1 0,1 0 0,-1 2 0,-1 1 0,4 0 1,-1 2-1,0 0 0,1-1 2,2 2 0,-2 0 0,6 0-1,-1 1 1,1 1 0,1 1 1,0-2-1,2 2-1,0-2 1,-1-1 0,2 1 0,-2-4 1,1 0 0,0-3-1,2-1 1,1-1 0,-1-3 1,1-2-1,0-2 0,2-3 1,-3-2-1,2-1 0,-1-2-1,-4-1 1,2-2-1,-4-1-1,1 0 0,-2 0 0,-1 1-1,-2-1-3,4 0-3,-5 0-7,1 0-11,1 1-12,-2 8 1,1 0 35</inkml:trace>
  <inkml:trace contextRef="#ctx0" brushRef="#br0" timeOffset="79123.5256">28753 12573 53,'-11'1'3,"-3"0"1,-1 1 1,-3-1 1,-3 0 1,-1 0 0,1-1 0,-1 0 0,0 0-1,2 0 0,-1 0-1,0 0-1,1 1 1,0 2 0,0-1 1,3-1 0,1 0-1,3 1 1,2-1 0,0-1-1,4 0 0,3 0-2,-2-1-1,1-1 0,3 1-1,1 1 0,-1 0-1,0-2 1,0-1-2,0 1 1,-1 0 0,-2-2 0,3 2 0,-2 0 0,-2-2 0,2 2-1,-1-1 0,1 1-2,-4 0-3,2 2-5,0-1-5,1 1-8,-2 0-12,4 1-44,-9 5 80,6-1 0</inkml:trace>
  <inkml:trace contextRef="#ctx0" brushRef="#br0" timeOffset="79830.5661">28225 12411 53,'-5'2'5,"-3"-1"0,-4 2 1,0 0 0,-3 1-1,-3 0 0,1-1-1,2 2 0,-1-2-1,5 1 0,0-1 0,2-1-2,1 0 1,4 2-1,0-3 0,1 4-2,1-3 1,1 3-1,0 0 1,1 1 0,1-1-1,1 4 1,-1-3 0,4 3 0,0 2 0,0 0 0,2-1 0,5 4 0,-1-1 1,2 2-1,1 2 0,1 1 1,1-2-1,0 2 0,-1 0 0,2 1-1,-3-3 0,-1-1-4,0-1-6,1 0-9,-2-1-14,8 5 0,-4-2 34</inkml:trace>
  <inkml:trace contextRef="#ctx0" brushRef="#br0" timeOffset="103571.924">29361 12756 52,'-16'26'3,"2"3"0,3 4-1,3 2 0,6-1 2,3-1 2,7-2 1,4-7 3,4-4 1,4-6 2,5-7 3,1-6 2,1-7 2,-1-6-1,0-4 0,-2-5-2,-5-5 0,-4-4-3,-4-3-2,-5-3-4,-5 3-3,-5-2-6,-5 4-7,-2 4-11,-2 5-11,-5 8-14,-2 8-13,0 10-62,-13 40 119,2 2 0,5 3 0</inkml:trace>
  <inkml:trace contextRef="#ctx0" brushRef="#br0" timeOffset="103857.9404">29478 13192 77,'-2'7'4,"-3"4"2,1 4 1,0 5 2,-2 5 2,-1 7 0,0 7-1,-3 8 0,0 7-2,0 4-1,-6 7-1,2 2-1,-2 1-3,4-1-6,-3-2-9,4-5-16,4-5-15,-1-6-39,11 3 83,2-11 0</inkml:trace>
  <inkml:trace contextRef="#ctx0" brushRef="#br0" timeOffset="104124.9556">29369 13748 171,'-11'9'7,"-7"5"0,0 5 0,-8 7 1,-3 4-6,-7 8-5,-2 5-6,-3 4-2,-4 5-5,1 0-8,-2 0-8,3-4-14,3-4-15,-3 2 61,10-12 0</inkml:trace>
  <inkml:trace contextRef="#ctx0" brushRef="#br0" timeOffset="104403.9716">29611 13946 160,'14'1'4,"3"4"0,5-1 0,2 3 0,4 3-5,0 1-7,2 1-10,-2 1-16,0 2-12,-2-1-23,7 1 69,-4-1 0</inkml:trace>
  <inkml:trace contextRef="#ctx0" brushRef="#br0" timeOffset="105218.0182">31240 11667 105,'-2'-3'10,"-2"-1"0,-4 0 0,2 2-1,-3 2-1,0 7-4,-3 5-3,0 8-1,-2 8-1,-1 8-1,0 7 1,3 3 1,2 0-1,3 1 1,5-6 1,4-4 0,5-11 2,6-5 1,2-8 2,3-11 1,4-7 2,1-8-1,-1-6 1,3-6-2,-5-6-1,-5-4-2,-3-5-2,-6 0-6,-6 1-8,-8 3-12,-4 4-10,-3 7-7,-6 10-63,-18 39 104,4 6 0,2 7 0</inkml:trace>
  <inkml:trace contextRef="#ctx0" brushRef="#br0" timeOffset="105470.0326">31266 12289 69,'12'20'0,"3"6"1,1 11 0,1 6 0,-2 9-1,0 4 1,-4 2 0,0 1-1,-3-1 1,1-7-1,-2-5-2,2-7-1,-2-10-6,1-7-12,-3-10-19,-1-34 40</inkml:trace>
  <inkml:trace contextRef="#ctx0" brushRef="#br0" timeOffset="105620.0411">31175 13131 57,'-12'21'-2,"-3"8"-2,-2 3-3,-2 5-1,-1 6-28,-12 27 36</inkml:trace>
  <inkml:trace contextRef="#ctx0" brushRef="#br0" timeOffset="105757.049">30890 13682 90,'2'6'5,"5"1"0,0 1-2,3-1-6,8-2-17,5-5-16,7-8-8,57-40 44,-3-5 0</inkml:trace>
  <inkml:trace contextRef="#ctx0" brushRef="#br0" timeOffset="106297.0799">31004 14151 112,'-8'5'2,"-6"4"0,3 0-3,-1 3-7,-1 1-8,4 1-11,3 1-37,9 1 64,3-4 0</inkml:trace>
  <inkml:trace contextRef="#ctx0" brushRef="#br0" timeOffset="112627.4419">30844 11126 74,'-8'-6'6,"0"-3"1,-6-1 0,-2-1-1,-4 0-2,-4 1-2,-3 2-1,-2 5-1,-3-1 0,-2 6 0,0 1 0,-1 4-1,-2 5 2,5 2-1,-3 5-1,1 4 2,-1 4-1,0 7 0,-5 3 1,0 7-1,-1 5 0,-5 6 0,1 7 0,0 6 0,0 6-1,5 5 1,2 5 0,4 5 0,3 6-1,5 2 1,3 5 1,4 2-1,3 0 2,5 5-1,-1 1 0,5 1 0,4 0 1,3 2 0,3-3 0,5 2 0,5-1-1,6-4 1,4 3 1,8-6 0,7-2 0,5-2 0,6-3-1,3-5 0,4-3 0,2-8-1,2-3-1,1-7 1,-1-5-1,3-5 1,-1-6-1,2-3 0,4-7 1,0-3 0,2-2 0,0-4 0,1-4 1,-1-5 0,0-6 0,0-5-1,-2-5 0,-3-7 0,-1-8 0,-3-5-1,-3-9-1,-2-5 0,-4-5 0,-4-6 1,-3-5 0,-4-4 0,-3-7 0,-1 0 1,-2-5 1,-1-4-1,-2-2 0,3-3 0,-1-1-1,0-1 0,-3-1-2,-1 2 1,-3 2-1,-2 2 0,-2 1 0,-6 0 1,-2 1 1,-2-2-1,-1-2 1,-3-3 0,0-1 1,-1-3 0,-3-4 0,-1-2-1,-1-2 1,2-3-1,-3 1 1,2-1-1,-2 1 1,2 3 0,-3-1 1,-2 2 1,-4 4 0,0-2 0,-5 5 1,-5-2 0,-2 3 0,-3 1-1,-5 2 1,-3 3-2,-3 2 0,-6 1 0,0 4-1,-6 2 1,-5 1-2,-5 1 1,-2 5-1,-4 1 0,-3 4 0,-2 4-3,-4 3 1,1 3-1,-1 5-1,-1 1 0,4 6-2,2 1-2,4 3-5,5 2-6,3 3-10,6 2-10,6 5-28,-12 4 67,10 4 0</inkml:trace>
  <inkml:trace contextRef="#ctx0" brushRef="#br0" timeOffset="158389.0594">28218 12604 68,'-14'-8'3,"2"0"-1,3 0 0,0-1-1,3 1-2,2-2-2,0-1-1,4 1-2,1 1-1,2-2-1,-1 4 1,3-2-1,-3 3 1,0 1 1</inkml:trace>
  <inkml:trace contextRef="#ctx0" brushRef="#br0" timeOffset="167269.5673">28483 12964 59,'22'1'5,"2"-2"0,1-1-2,1 0 0,3-2-1,3-2-1,-1 1 1,4-1-1,2-1-1,1 1 1,0 1-1,0 0 1,-1 0-1,0 0 0,0-2 0,-2 0 0,0-4 0,0 1 1,1-3-1,-2 0 0,0-2 1,0-1 0,1 0 1,-3 0-1,2 0 2,-1-1 0,-2-1 0,-2 0 1,-2 0 0,-2-3-1,0-3 1,-5-1 0,-1-4-1,-2-4 0,-2 0 1,0-5 1,-3 1 1,-1-4 1,-1 1 0,-3-2 0,-3 2 0,-1 0 0,-2 0-1,-1 4-1,-2 0-2,0 3-1,-3 4 0,-1-1 0,-1 4-1,-5 2 1,1 0-1,-3 3-1,-2-1 0,-3 1 0,-1 1-1,-5 1 0,-3 3-1,-3 0 0,-3 2 1,-3 2-1,-2 2 1,-3 2 1,0 2 0,-2 2 0,-1 0 0,-1 3 0,0 1 1,-2 2-1,0 2 1,-1 0-1,-2 3 0,1 2 0,1 1-1,1 2 1,1 2-1,5 1 0,2 2 0,3 1 0,2 1 0,6 5 0,0-2 0,4 4-1,1 3 1,3 1 0,3 3 0,0 2 0,2 3 0,6 0 0,0 1 0,4-1 0,0 2 0,2-3 0,1 1 0,3-3 0,0 1 0,0-3 0,1 1 1,2-1-1,2-4 0,2 2 0,-1-5 1,4 0-1,-3-2 1,7-3-1,0-3 1,-1 0 0,2-4 1,0-1 0,2-3 0,1-1 1,0-2 1,1-2 0,0 1 1,-2-2 0,1-2 1,0-2 0,-2 2 1,0-4-1,0 1 1,0-3-1,-2 2 0,1-3-1,-1 1 0,1-2 0,-3 1-1,1 1 0,-3-1 0,0 2-1,1-1 0,-2 2-1,-1-1 1,0 1-1,-1 2 0,-1-1 1,0 1-1,-1 0 1,-1 0-1,-2 0 0,1 0-2,-3 0-2,0 0-2,0 0-5,0 0-6,1-1-11,0 1-18,1 0-10,3 2-36,4-4 91,-3-1 0</inkml:trace>
  <inkml:trace contextRef="#ctx0" brushRef="#br0" timeOffset="172153.8467">27209 15198 71,'-3'-7'3,"0"-3"1,-4-5 2,0-4 2,0-4 0,-1-1 2,0-3 0,3-1 0,-1 0 1,2 0-1,4-1-2,0 5-2,5 2-1,0 0-1,1 7-1,3 5 0,0 5 0,3 5 0,3 6 0,0 7 1,3 5-1,2 6 0,1 4-2,0 4-2,2 2-5,-4 1-5,1 0-9,-2-1-12,-2-1-12,-1-3-42,1 13 86,-2-8 0</inkml:trace>
  <inkml:trace contextRef="#ctx0" brushRef="#br0" timeOffset="172363.8587">27285 15097 104,'6'-4'4,"1"-1"0,4-2 0,-1 0-1,6-2-1,-2 0-6,5-1-8,-1 1-7,3-3-6,0 3-36,21-19 61,-4 2 0</inkml:trace>
  <inkml:trace contextRef="#ctx0" brushRef="#br0" timeOffset="172584.8713">27608 14774 192,'0'2'4,"0"1"1,2 3 1,-1 2-1,3 4-1,1 4 0,1 2-1,2 3-1,0 1 0,3 3-2,-1-1-2,1 1-5,-1 0-5,2-2-10,-2-1-11,-1-2-6,1-1-73,-5 2 112,-2-2 0,-3-5 0</inkml:trace>
  <inkml:trace contextRef="#ctx0" brushRef="#br0" timeOffset="172791.8832">27690 15121 102,'1'-2'6,"1"-3"3,1 0 1,2-3 1,2 1-1,2-1 0,2 1-1,2-2-2,-1 1-1,1-1-2,3 1-4,-2 1-6,2-1-9,-3 2-12,1 1-14,-4 2-54,0 2 95,-4-1 0,-1 2 0</inkml:trace>
  <inkml:trace contextRef="#ctx0" brushRef="#br0" timeOffset="173055.8983">27618 14815 115,'8'-10'11,"4"-4"0,3-5-2,4-4-5,5-1-12,1 0-18,5-1-16,0 1-32,13 5 74,-5 2 0</inkml:trace>
  <inkml:trace contextRef="#ctx0" brushRef="#br0" timeOffset="173699.9351">27704 14342 60,'-12'-8'3,"-7"-5"1,-4-2-1,-6 1 0,-6 0 0,-5 3-1,-6 3 1,-2 4 0,-4 7 0,-4 6 1,0 5 0,-1 8-1,-1 8 1,0 2-1,1 8-1,2 3-1,2 8 0,4 4-1,6 7 0,7 6 0,9 6 0,7 5 1,12 6-1,10 4 1,13 4-1,8 1 1,13 2 0,8-4 0,9-4 1,10-6 0,7-7 0,8-9 1,6-11 1,5-12 1,4-10 0,3-14 1,-3-10 2,4-13 0,-2-10 1,-4-10 2,-1-11 2,-6-10 0,-6-10 0,-6-9-2,-6-10 0,-8-9-1,-7-8-1,-13-5-2,-6-6-3,-11-1 0,-11-3-1,-14 2 0,-12 3-1,-12 6 0,-16 5 0,-15 8-1,-11 7 0,-18 8 0,-11 11-1,-14 10-2,-12 9 0,-11 14-4,-9 12-4,-7 15-10,-8 15-32,-4 16-7,-5 19-79,-121 117 138,27-3 0,27-1 0</inkml:trace>
  <inkml:trace contextRef="#ctx0" brushRef="#br0" timeOffset="180483.3231">28545 11898 58,'12'27'1,"1"1"0,-1-3 0,1-1 0,-2-2 2,-1-4 0,1 1 1,-4-2 1,1-2 1,-3-2 0,-1-2 0,-2-3-1,-1 2 0,3-3-1,-4 0-1,0-1-1,1 1-1,-1-2 0,0 0 0,1 0 0,0 1-1,0 2 0,2 0 1,-3 4-1,3 0 1,-1 1 0,0 0 0,0 1 1,0-3-1,0 1 1,0-3-1,0 0 1,-2-4 0,1 0 0,0-1 0,1 0 0,-1-2 1,-1 0-2,1 0-8,-1-2-27,0 0-6,2 0-21,-9-14 61,2 0 0</inkml:trace>
  <inkml:trace contextRef="#ctx0" brushRef="#br0" timeOffset="183509.4962">28245 12496 66,'7'46'6,"4"-3"0,2-3 2,5-3 0,2-1 2,4-6 2,5-1 0,3-4 0,3-1-1,3-5 1,3-1-2,0-5 1,4-6-2,1-5 0,-1-4-1,2-9 0,-1-3 0,-2-6-2,0-3 0,-3-1-1,-3-2-1,-3-2-1,-4 2 0,-6-3 0,-2 3 0,-6 0-3,-6 0-7,-3 0-17,-6 4-27,-2-2-5,-6 2-65,-25-19 121,0 5 0,-2 3 0</inkml:trace>
  <inkml:trace contextRef="#ctx0" brushRef="#br0" timeOffset="184447.5498">28600 11917 71,'0'0'3,"1"3"1,2 2 0,2 5 1,1 2-2,6 5 1,-2 1-1,4 4-2,0 1 0,3-2 0,-1 1 1,0-3 0,1-5 2,-1-2 5,-1-4 5,-4-3-1,1-3 2,-4-2 1,0 4 1,-2 4-2,-1 6-1,-4 11-6,-1 10-11,0 8-21,0 9-27,2-1-1,2 2-47,32-38 99,4-16 0,5-22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29:03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18043 4839 65,'2'13'7,"1"1"0,1 2-1,0-1 0,3-1 1,1-1 0,1-3 1,4 2 2,1-4 0,2-2 1,3-2 1,4-4 2,1-4-1,6-6 1,6-6-2,4-8-1,13-11-2,7-8-1,11-11-1,15-10-1,8-10-2,15-8 0,12-9-1,8-8 0,10-5 0,7-4-1,4-3-5,3 1-30,2-2-22,0 3 0,-3 2-68,51-59 123,-31 22 0</inkml:trace>
  <inkml:trace contextRef="#ctx0" brushRef="#br0" timeOffset="3140.1796">26589 14510 69,'12'0'11,"1"-3"2,4-5 0,0-4 0,5-8-1,1-7 0,6-9-2,4-9-1,5-11-3,8-7-1,4-12-2,6-6 0,5-11-3,6-5 1,4-6-1,1-6 0,3-4 1,6-4 0,0 2 0,0-2 1,3 1 2,-3 6-1,2 5-1,-5 7 0,-2 9 0,-5 12 0,-6 8-2,-5 10 1,-8 10-2,-6 10-1,-6 9-1,-7 5-5,-7 6-8,-5 5-15,-7 7-17,-3 2-44,5-1 92,-1 1 0,-4 2 0</inkml:trace>
  <inkml:trace contextRef="#ctx0" brushRef="#br0" timeOffset="10092.5773">5818 14501 68,'-28'29'5,"3"3"-2,2 0 0,1 2-1,1-2 1,2 5 0,0 0-1,1 1 0,1 0 0,1 4 0,1-3-1,3 5 0,-1-1 0,6 2-1,1 2 1,1 2-1,4 2 1,2 3 0,5 2-1,-1 1 2,1 0 1,3 1 1,1-1-1,1-1 2,0-2 0,2 0 1,-1 0 0,0-1-1,1-3 0,-1 2-2,1-2 0,2 1-1,2-2 0,1-1-2,2-1 1,2-3-1,2-2 0,-1 0 0,3-3 0,1-1 0,-1 0 0,2-1-1,0 0 1,1 1 0,0 0 0,1 1-1,2-1 0,1-1 1,1 1-1,2-2 2,1-3-2,2 0 1,-1-2 0,1-2 0,0 1 1,-1-1 0,1-1-1,-2 3 1,2-2 1,-2 3-1,-2-5-2,-2-2 1,-3-1 0,-5-1 0,3-2 0,-1 2 0,3-1 1,2 3-1,1 0 1,4 0 0,0 1 0,5 1 0,-1-1 0,6-1-1,0 0 1,4-2-1,4 0 1,3-4-1,-2-1 1,4-5-1,0-4 0,-2-4 1,3-3-1,1-4 0,0-5 0,4-1 0,1-9 1,16-9 1,9-8-1,6-12 0,7-7 0,1-5 0,-8-2 0,-13-1 0,-8 2-1,-6 1-1,-9-1 1,-5-1 1,-4-1-1,-1-3 0,-2-4 1,-3-4 1,-3-1-1,-3-3 1,-2-1-1,-2-2 1,-3-1 0,-3-1-1,-2-1 1,-4 1 0,-5 0 0,-1 0 0,-4 3 0,-1 0 1,-5 2 0,-3 1 0,-2 0 0,-4 1 0,-3 2 0,-4-1 0,-2 2 0,-7-1 1,-1 2-1,-4 1-1,-5 2 1,-4 2-1,-3 3 0,-4 4-1,-3 1 1,-5 4-1,-1 3-1,-4 5 1,-4 1-1,-1 3 0,-4 3 0,-1 4 0,-2 0 0,0 5 1,-3 4-1,0 2 0,-1 3 1,-4 4-1,0 2 1,-1 4-1,-3 2 1,1 2 0,-2 5-1,0 0 1,1 2-1,-3 1 1,0 2-1,2 2 1,-3-1-1,2 2 1,1 0 0,-3 2-1,2 2 1,2 0-1,-3 2 0,2 3 0,0 0-1,1 3-1,1 2 1,-2 2-1,3 3 0,-1 2 0,1 2-1,1 1 1,1 2 0,2 3-1,3 2 0,0 1 1,2 4 0,3 0-1,2 4 1,1 1 1,1 2-1,1 2 1,0 2 0,3 0 0,-2 2 1,3 2 1,0 0 0,3 3 1,3 1-1,2 1 1,3 2-1,3-2 1,3-1-2,4 0 0,2-4-1,5-2 0,4 0 0,2 0 0,6-2-1,4 4 1,5 2 0,4 1-1,3 3 1,6 3-1,4-2 0,5 3 1,0 3 1,8-1 0,2 2 0,5 0 1,1 2 2,6 0-1,3-1 3,-1-8-3,-3-5 1,1-10 0,-4-1 0,-3-10 0,3 2-2,3 2-2,0-2-6,5 0-16,1-2-21,4-1-10,1-4-53,81-21 107,-10-5 0,-13-14 0</inkml:trace>
  <inkml:trace contextRef="#ctx0" brushRef="#br0" timeOffset="10918.6245">4669 15427 96,'10'-13'15,"0"-7"-1,-1-9-2,2-11-2,3-13-2,2-14-1,1-21-3,6-17-2,6-24-16,11-36-30,12-40-1,14-41-20,91-352 65,-9 26 0</inkml:trace>
  <inkml:trace contextRef="#ctx0" brushRef="#br0" timeOffset="17289.989">14452 15431 59,'0'0'-2,"0"0"0,0 0 0,0 1 0,0 1 1,3 3 0,2 3 2,-2 1 1,3 2 1,1 2 0,0-2 3,4 0 1,-1 0 2,1-3 3,3-3 0,0-4 1,3-5 0,2-6 0,1-7-2,5-6-2,1-8-2,4-5-3,4-6 0,1-5-1,2-3-1,5-1 0,1 1 1,1-1-2,-1 6-1,-1 1-6,-2 8-11,-2 4-16,-6 9-14,-5 4-39,-3 17 86,-7 4 0</inkml:trace>
  <inkml:trace contextRef="#ctx0" brushRef="#br0" timeOffset="18276.0454">14182 16264 71,'11'-3'10,"1"-4"0,2-4 0,1-6 1,4 0-1,4-8-1,1-3-2,7-5-1,2-4-1,3-2-1,3-3-3,0 0-7,4-3-21,-1 1-15,3 3-37,33-36 79,-9 11 0</inkml:trace>
  <inkml:trace contextRef="#ctx0" brushRef="#br0" timeOffset="22007.2588">15412 16939 75,'1'-2'13,"3"-3"2,1-5-1,6-6 1,4-10-2,9-11-4,13-15-17,12-17-32,19-21-3,19-22-20,145-179 63,-10 10 0</inkml:trace>
  <inkml:trace contextRef="#ctx0" brushRef="#br0" timeOffset="29417.6826">6304 5885 80,'12'-22'10,"0"-1"1,-1-5-1,3-4 1,-1-2 1,2-5-1,-1-1 1,3-5-2,-2-4-1,3-3-1,-1-3 0,2-2-2,0-5-1,0-1-1,2-4 1,1-3-2,0 0 1,1-3 1,2 0 0,0-2 1,1 0-1,0 1-1,0 0 0,1 1 1,0 5-1,0 4-1,-1 4-2,-1 4-6,-2 3-23,4 7-28,-4 5-1,2 4-58,-1-6 115,-5 6 0,-10 9 0</inkml:trace>
  <inkml:trace contextRef="#ctx0" brushRef="#br0" timeOffset="42200.4137">6422 10851 69,'-3'-3'5,"1"2"1,-3-3 0,1 1 0,-4 0-1,0 1 0,0 1-2,-2 1-1,-1-1 0,1 1-1,-2-1-1,1 1 0,-1 0 0,1 0 0,0 1 0,0 0 0,-1 0 0,1 1 0,-1 1 0,2 0-1,-3 1 1,1 0-1,-1 1 0,0 1 0,1 1 0,3 2-1,-3-2 1,3 3 1,0-1-1,3 1 0,-3 1 1,3 2 0,-1 0 0,0 0 1,1 2-1,0-3 1,0 3-1,0 0 2,2-3-2,-3 0 1,0 1-1,2-2 0,-2 1 1,1 1-1,-1 1 0,0-1 0,1 1 0,-1 0 1,1 0-1,-1 1 0,2-1 0,1-2 1,-2 0-1,2 0 1,1-1 0,-1 0-1,3-1 1,-2 0-1,1-1 1,1 1-1,1-1 1,0 3-1,0 0 1,0-1-1,1 2 1,0 1-1,0 0 0,2 1 0,-2-1 0,2-2 1,-1 0-1,0-3 0,0 1 0,1-2 0,-1-2 0,2 1 1,-1-1 0,2 1 0,-2-2 0,3 2-1,-4-3 2,3 2-1,-2-4 0,0 2 0,1-1-1,-1 2 1,-1-4 0,2 3-1,1-1 1,-1 1-1,1-2 0,-1 1 1,0 0-1,0 0 0,1 0 1,0 1-1,1-1 0,-1 1 0,2-2 0,0 0 0,0 1 1,1-1-1,-1 0 0,1-1 0,-1 1 0,4 0 0,-2 0 0,6-1 0,-3 2 0,3-1 0,-1-1 0,2 2-1,-1-1 1,2 1-1,-2 3 0,1 0 1,-2 2-1,1-2 1,0 2 0,0-3 0,0 0 0,2 0 1,-1-4-1,0 0 1,1-1-1,0 0 1,-2-1-1,2 1 1,-4-1 0,2 1-1,-2 0 1,1 0-1,-3 0 1,2 0-1,-1 1 1,-2 0-1,2 0 0,0 1 0,-1-2 1,0 3-1,-1-1 0,2-1 0,-1-1 1,-2 1 0,4 1-1,-1-2 0,-2 0 1,3 0 0,-3 0-1,2-2 0,0 2 1,0-1-1,2 1 0,0 0 1,3 1-1,0 1 0,3 0 0,0-1 0,-2 1 0,3 0 0,0 0 1,0-1-1,1 1 0,0-2 0,-1 0 0,1 0 0,1 0 1,1 0-1,-1-1 0,0 0 1,1 1-1,0-1 0,-2 0 0,1 0 0,1-1 0,-1 0 0,1 1 0,1-1 0,-1-1 0,1 2 0,3-1 0,-3-1 0,4 3 0,-3 0 1,1 0-2,-4 0 1,3 2 1,-2-1-1,-3 0 0,-1 1 0,1-2 0,-1 3 0,0-2 0,0 0 0,1 0 0,-3-1 1,3 0-1,-1 0 0,-2 0 0,2-1 0,0 0 0,-3 0 0,2-2 0,0 3 0,-2-2 1,2 1-1,-1 0 0,1-1 0,0 2 0,-1 0 0,3-1 1,2 1-1,0 0 0,1 0 0,3 0 0,0 1 0,0-1 1,1 2-2,-2 0 1,-1 0 0,0 1 0,0 0 0,0 1 0,0-1 0,0 2 0,0-1 0,1 1 1,1 1-1,-1 0 0,2-2 0,-2 2 1,3-3-1,0 2 0,1-2 0,1 1 1,1-2-1,1 0 0,0-1 0,1 1 0,1-1 1,-2-1-1,0-1 0,1-1 0,-2 2 0,0-2 1,-1 0-1,0-1 0,1 1 0,0 0 0,-3 1 0,0-2 0,2 2 0,-2 1 0,1-1 0,0 1 0,0 0 0,1 0 1,-2 1-1,1-1 0,-1-1 0,-1 1 1,-3 0-1,0-2 0,-1-1 1,-1 0-1,-2-1 0,1 1 0,-3-1 0,-1 0 1,1 1-2,-2-2 1,-1 3 0,-1 0 0,-1 0 0,0 0 0,1 1 0,-5 0 1,3 0-1,-1 1 0,-1 0 0,-2-2 1,1 2-1,-2 0 0,2-1 0,-2 1 0,0-1 0,0 1 0,2 0 0,-3-1 0,3 0 0,2 0 1,0-2-1,1 2 0,2-2 0,0 0 1,2-1 0,1-1 0,-1-2-1,1-1 1,-1 0 0,-1-1 0,1 1-1,-2-1 1,1-1-1,-1 1 0,2 1 1,-2-3-1,1 3 1,-2-2-1,1 0 1,-1-1-1,1 0 1,-3-2 0,0 0-1,1 0 1,-2-2-1,0 1 1,0-3-1,-2 1 1,4-2-1,-3 1 0,1 0 0,1-1 0,-2-1 0,3 0 0,-3 0 0,-1 2 0,3-1 1,-4 1-1,2 1 1,-3 1 1,2 0-1,-2 1 1,-1 0 0,-1 1 0,0 0 0,-1-1 0,0 1 0,0-1 1,-2 2-1,0-1 2,-1 2-1,-1-3 1,-1 0 1,-1 2 0,-2-2-1,0 0 1,-1 1-1,-1-2-1,-1 3 1,0-1-2,-3 1 0,2 2-1,-3-1 1,1 1-2,-3 0 1,-2 1 0,2-3-1,-1 3 1,-2-1-1,0 1 0,-1-1 0,0 1 0,-1-2 0,-1 2 0,1 0 0,0 1 0,1 0 0,-3-1 0,0 1 1,2 2-1,-1 2 0,-1-1 0,1 1 0,1 1 1,0 1-1,-3 0 0,1 0 1,-2 1-1,2 1 0,-2 0-1,2 0 1,-1 0 0,2 0 0,-2 2-1,3-1 0,-1 1 1,1 0 0,0 0-1,0 0 1,1-1 0,-2 1 0,3-1 0,-2 0 0,2 0 0,-2-1 0,0 2 0,1-1 0,-2 0 0,1 1 0,-1-2 0,-1 0 0,1 2-1,0-2 1,-2 1-1,3-1 0,-5 0 1,0 1-1,2 0 1,-4 0-1,-1 0 1,1 2 0,-2 0 0,1-2 0,1 3 1,-2-2-1,4 3 0,-3-3 0,1 2 1,-1-2-1,0 3 0,0-3 1,-2 3-1,1-3 0,-1 1 0,-1 1 0,1-2 0,0 1 0,0-1 1,-1 0-1,-1-1 1,-1 1 0,1-1 0,0-1 0,-1 0 0,1-1 0,1-1-1,-1 1 1,2 0 0,-1-1-1,2-1 0,0 1 0,0-1 0,-2 0 0,1 0 0,-1 0 0,-1 0 0,0 1 1,-1-2-1,-3 2 0,2 1 0,-3-3 0,0 3 1,0 0-1,-2 0 1,1 0 0,-2-1 0,2 1 0,1 1 0,0-1 0,1 1-1,1 0 1,-1 0-1,-2 0 0,2 0 0,0-1 0,-1 1 0,-1 0 0,-1 0 1,-1 0-1,0 0 1,0 1 1,0-1-1,0 1 1,1 0-1,1 1 1,2 0 0,1-2-1,1 0 0,1 1 0,2 0 0,-1-1 0,0 0-1,2 0 1,-2-1-1,0 1 1,2-1-1,-3 1 1,1 0 0,-1 0 0,0 0 0,-3 1 0,1 1-1,-2 1 1,0-1 0,-1 3-1,0 0 0,0 2-2,-1 0-8,0 0-23,4 3-28,0 0 0,1-2-61,-14-4 122,8-1 0,4-3 0</inkml:trace>
  <inkml:trace contextRef="#ctx0" brushRef="#br0" timeOffset="43281.4756">10537 11164 50,'13'5'3,"2"-1"0,0-1 2,3-1 1,-1-4 2,1 0 1,0-3 2,-1-2 1,0-2 0,-1-4 1,1-1 1,0-4-1,1-3-1,1-4 0,0-2-2,3-5 0,2-1-1,1-6-1,0-2 0,3-2-1,-1-4 0,3-1-1,0-1 0,1-3-2,2 0 0,1-1-1,0-3-1,1 4 0,1-1-6,1 1-19,-3 5-35,2 1 1,-4 2-70,13-27 127,-9 7 0,-8 4 0</inkml:trace>
  <inkml:trace contextRef="#ctx0" brushRef="#br0" timeOffset="45424.5982">26978 4552 82,'1'6'3,"0"2"1,2 4 1,-1 2 1,4 4 1,-1 3-1,2 1 0,-1 4-1,3 2-1,-1 0 0,2 1-1,-2-2-1,1-1 0,-2-4 1,0-2 1,-1-7 2,-4-1 0,1-6 1,0 0 0,-6-5 0,0-1-1,-1-5 0,-4-3-2,-1-4-2,-3-4-1,1-5-2,1-3 2,-5-4-1,2-1 0,1-3 0,0 2 1,3-2 0,-1 3 1,2 0 0,2 1-1,3 5 1,0 1-1,3 0 1,3 4-2,-1 1 0,3 2 1,2 0-1,0 3-1,4 2 2,-2 1-1,2 4 0,2 2 0,-1 2 1,4 3 0,0 3 0,3 4 0,1 2 0,0 5 0,1 1 0,1 3 1,-4-2-1,1 4-1,-2 0 0,-1-1-4,-2 2-6,-3 0-10,0-2-13,-3 0-10,-3 1-68,-7 12 111,-1-4 0,-2-5 0</inkml:trace>
  <inkml:trace contextRef="#ctx0" brushRef="#br0" timeOffset="45609.6087">27007 4697 150,'3'-8'7,"4"-1"-1,1-2 0,5-2-5,2-2-20,3 2-26,3-2-61,22-10 106,-2 3 0,-6 2 0</inkml:trace>
  <inkml:trace contextRef="#ctx0" brushRef="#br0" timeOffset="46265.6463">27405 4333 93,'4'7'9,"2"5"0,2 3 1,-3 0 1,1 3-3,0-2-1,1 1-1,-4 0 0,3-3 1,-2-3 0,-3-2 1,0-2 0,0-1 0,-1-3-1,-1 0 1,-1-2-2,-2-3-2,-3-1-1,-2-1-1,0-6 0,-1 0-1,-1-2-1,2-3 1,-1-1 0,3 1-1,-1 0 1,2 0-1,4-2 1,1 3-1,2 0-1,3 3 1,1-1-1,4 0 0,2 4 0,3 1 0,4 3 0,3 3 1,4 2-1,1 3 1,3 3 0,0 1 1,1 4-1,-1-2 1,-4 1 0,-2-1 1,-4 0 4,-3-3 2,-5-2 2,-2-2 1,-3-1 0,-2-6 1,-4-4-1,0-1-1,-4-6-3,-2-2-3,-2-4 0,-2-3-2,-1-2-1,-3-2-1,4 0 0,-1 1-2,-3 1-6,7 3-15,-3 4-19,5 5-20,0 5-130,4 11 192,2 3 0,1 3 0</inkml:trace>
  <inkml:trace contextRef="#ctx0" brushRef="#br0" timeOffset="46856.6801">27858 3995 142,'0'4'5,"1"-2"-1,0 4 1,1 1 1,2 4-3,1-2-1,1 5 1,-2 1 0,2 3-1,0 2-1,-2 0 1,1 1-1,-1-1 0,0-1 1,-2-4 0,0-4 0,-1 1-1,-1-5 1,0-1 0,0-3-1,-2-2 0,-2-5 0,-2-3-2,-1-5-1,-1-4 1,1-3 0,3-2 0,-1-3 0,2 4 1,1-1 0,4 0-1,1 6 2,4 2-1,1 4 1,4 6-1,2-1 1,3 4 0,1 2 0,3 2 0,1 1 1,1 2 0,2-2 0,0 2 2,0 0 1,-1 0 1,-3-2 5,0 0 3,-3-1 0,-7-2 1,-1-3 0,-4-4-1,-2-1 0,-4-4-3,-4-4-4,-3-1-3,-2-2-3,-2-3-2,-6-1-5,2 1-8,-2 0-18,-1 1-26,3 0-7,2 4-92,5-2 157,5 2 0,3 2 0</inkml:trace>
  <inkml:trace contextRef="#ctx0" brushRef="#br0" timeOffset="48048.7483">28092 3468 77,'-10'-6'3,"-4"-1"1,-1 0 0,-3 0 1,-3 0-2,-3 0-1,-1 0 0,-4 1 0,-1 0 1,-4 3 0,-2-2 0,-4 2 0,-3 2 0,-3 1 0,-2 3 1,-4 1 1,-2 3-1,-1 1-1,-1 5-1,-1 3-1,-2 4 0,0 3 0,-4 3 0,3 4-1,-5 3 0,1 2 3,-1 3 0,-3 0 2,2 4 1,-1-2 1,2 2-1,5 0 1,4 0-1,4-1-2,7-1 0,6 1-2,6 1-1,4 2-1,4-1 0,6 3-1,-1 3 0,4 1 1,0 1-1,4 1 0,1 1 2,3-1-1,3 2 0,2-2 0,4 2 0,2-1 1,5 2-2,2-3 2,6-1-2,-3 2 0,5-4 1,0-2-1,4 1 1,0-5 0,3 0-2,2-2 3,1 0 0,4-1 0,2-1 0,3 1 0,3-2 1,1-2-1,3-1 1,4-2-2,-2-2 1,6-4 0,1 0 0,1-8 1,4 0 0,-2-6-1,3-1 2,2-5-1,-1-2 1,3-4-1,-1-5 0,1-2 0,3-3-1,-3-3 0,2-2 1,-2-2-2,1-4 1,-3-2 0,0-1-1,-3-2 2,0-5-1,-2 1 2,-2-5-1,0-1 2,-2-3-1,-3-2 2,-2-4 0,-4-1-2,-3-4 2,-5-4 0,-3 0-2,-4-6 0,-3-3 0,-1-4 0,-6-2 0,0-2-1,-2-2 0,-2-1 0,-4-1 0,-2 2 1,-1-2-1,-5 2 0,-2-1 0,-4-1 0,-3 4 0,-4 0 0,-2 2 1,-5 0-1,-3 4 1,-3 3-1,0 2 0,-5 6-1,-1 3-2,0 6-3,-3 4-4,2 6-12,0 7-25,0 9-17,-2 6-114,-21 28 176,5 2 0,3 6 0</inkml:trace>
  <inkml:trace contextRef="#ctx0" brushRef="#br0" timeOffset="49235.8161">27950 5041 71,'-2'-2'7,"0"-3"0,0-1 1,-1-2 1,2-3-2,0 1-1,2-1-1,1-4-1,1 2-1,1-1 0,1 0-1,4 0 0,-1-2 0,3 1-1,2 0 0,2 0-1,4 0 0,3 0 0,3 1 0,3 0-2,2 0 1,3 4 0,3-3 0,0 3 0,0 0 0,-1 3 0,0 3 1,-2 4 0,0 4 0,2 4 1,-2 4-1,-1 4 0,-1 4 1,1 4 0,0 5 1,-1 1-1,3 6 1,0 1 0,0 5 1,2 5-1,1 2 0,-2 7 2,1 5 0,-3 4 0,-1 7 1,-2 6 0,0 5-1,-4 5 0,-1 6 2,0 4-1,-4 4 0,-1 3 0,-2 4-1,-2-2 0,-1 5 1,-3 0-1,-1 2-1,1-2 0,-2 4-1,-3-7-1,2 4 1,-1-3-1,-3-2 0,1-4-1,-1-3 1,1-2 1,-4-7 0,1-3 1,-1-4 0,-2-5 0,0-5 0,0-4 1,0-6-1,-3-5 0,2-6-1,0-7 0,0-5 0,-3-6-1,3-5-3,-3-4-9,1-5-13,-3-3-18,2-4-13,2-3-73,-6 1 128,0 0 0,3-5 0</inkml:trace>
  <inkml:trace contextRef="#ctx0" brushRef="#br0" timeOffset="49733.8446">29001 8538 74,'1'0'5,"1"0"2,2 0 1,-1 1 1,6-1 0,-2 1 0,2 0 0,0 1 1,2-1-1,-1 1-1,-1-1 0,3-1-1,-1 1-1,1-1-1,1 0-1,0 0-1,1-1-1,-1 1 0,1-1 0,-1 0-1,0 1-1,-4-1 1,0 1-1,-1 0 1,-2 1-1,-1-1-2,-1 1-6,-1-1-10,-2 1-15,-1-1-14,0 0-44,2 0 91,0 3 0,0-2 0</inkml:trace>
  <inkml:trace contextRef="#ctx0" brushRef="#br0" timeOffset="50076.8643">29500 8171 91,'-4'6'5,"1"3"1,-2 3 1,0 5 0,-5 0-1,-2 6-1,-4 2-2,-5 4-12,-4 3-15,-2 3-14,-5 4-21,-25 29 59,6-8 0</inkml:trace>
  <inkml:trace contextRef="#ctx0" brushRef="#br0" timeOffset="51276.9329">28598 9463 53,'1'6'0,"1"3"1,2 3 1,1 2-1,2 2 1,3 3 0,-2 0-1,4 0 1,-5 1 0,4-1 0,-4-2 2,0-2 0,-4-5 1,1 1-1,-3-5 0,0 0 0,-5-4-1,2 1-2,-3-5-1,-3-1-2,-1-3-1,-2-5 1,-1-2-1,3-2 1,-3-5 0,2-3 2,1-2 0,0-3 2,3-1 0,1-3 1,2 1-1,3 1 1,3 2-1,2 0 1,2 2-1,4 2 0,1 1-1,3 3 0,0 4 0,2 0 0,2 4-1,1 2 1,1 4 0,-2 3 1,2 4-1,-2 4 2,-3 1 0,-1 6 0,-5-1 0,-4 3 1,-3 3-1,-3 1-1,-5 1 1,-2 1-1,-4-2 0,-2-1 1,-2 1 0,-2-3 0,-1-2 1,1-4 1,2-1 1,2-2-1,2-2 1,2-2-1,2-1-2,4 0-1,1-1 0,2 2-1,0-2 0,0 0 0,1-2 1,4 2 0,2 2 2,4-2-1,4 1 0,2 1 0,1 0 0,3 2-2,3 0 1,-1-1-2,0 2-1,-1-1-7,0 1-10,-3 0-14,0 1-17,-2-1-57,7-2 106,-1-1 0,-3 0 0</inkml:trace>
  <inkml:trace contextRef="#ctx0" brushRef="#br0" timeOffset="51843.9653">29085 9233 92,'5'6'5,"1"2"0,2 3 0,0-1 1,1 5-2,1-1-1,-3 0 1,0-2 1,-2-2 1,-2-2-1,-2-1 2,0-4-1,-5 1 0,-1-3-1,-3-3-1,-1-3-2,0-4-1,0-2-1,-1-4 0,1-2-1,2-1 1,2-1-1,0-1 0,4 2 1,1 1 0,4 5 1,2 2 0,3 2 0,2 3-1,4 3 1,1 0 0,3 5 0,1-1 0,0 0 1,3 2 0,-1-2 1,0-1 2,-4-1 2,0-1 2,-2-2 1,-2-2 2,-3-4 0,-3-3 0,-1-1-1,-3-5-2,-4 0-2,-3-2-2,-2-3-2,-2 2-1,-1 0-3,-1 1-3,-3 3-5,2 1-13,1 6-18,0 0-17,1 3-96,7 3 153,1 2 0,0 2 0</inkml:trace>
  <inkml:trace contextRef="#ctx0" brushRef="#br0" timeOffset="52362.995">29476 8847 110,'0'0'7,"0"0"1,2 0 0,0 3 0,4 2-1,-2 2 0,6 2-3,-2 2-1,2 0-1,-3 0 0,2-1 0,-3-1 0,-1 0 1,-1-1 0,0-2 1,-3-1 0,0-1-1,-3-2 0,2-1 0,-6-6-1,1-2-2,-1-3 0,-2-4-1,2-3 0,2 0 0,0-1 0,2 0 1,3 0 1,4 4 0,0 3 1,8 4 0,1 2 1,4 5 0,3 3 0,3 0 1,4 4 1,-1 1-1,1-2 1,-1 1 0,-2-2 2,-2-2 2,-2-1 1,-3-3 0,-4-3-1,-2-2-1,-3-4 0,-4-1-2,-3-3-3,-5-3-8,-4-2-10,-3 1-25,-4 0-20,-4 3-119,-23 10 179,1 4 0,1 6 0</inkml:trace>
  <inkml:trace contextRef="#ctx0" brushRef="#br0" timeOffset="52748.017">29214 9828 160,'-5'1'8,"-2"1"2,-4 3 0,4 2 1,-3 4-5,4 3-1,1 2 0,2 5-1,4 1-1,4-1 0,2 1-1,1-2-1,4-2-1,3-4-5,0-4-10,4-5-16,1-5-15,3-5-85,24-30 131,-2 0 0,-6-1 0</inkml:trace>
  <inkml:trace contextRef="#ctx0" brushRef="#br0" timeOffset="53200.0429">29530 9741 128,'2'9'4,"2"0"0,-1 5-1,0 2 2,1 3-2,0 1 0,0-2 3,-1 0 1,-2-4 1,0-4 0,-2-3 1,0-1 0,-3-4-1,-3-5-1,0-2-3,-2-4-3,1-4 0,1-2-2,2-3 0,1-2-1,3 0 1,3 0 0,3 3 0,3 2 1,2 4 0,3 4 0,3 3 1,2 6 0,1 2 1,0 3 0,2 4 0,-1-4 2,-2 1 1,0-3 2,-4-3 2,-2-2 0,-4-4 1,-3-7 0,-3-2-1,-4-2-2,0-5-2,-6 0-3,-2 0-3,-2-2-5,0 1-5,-3 1-11,3 0-11,-1 2-11,3 5-6,2 1-79,8 0 129,2 1 0,2 4 0</inkml:trace>
  <inkml:trace contextRef="#ctx0" brushRef="#br0" timeOffset="53609.0663">29852 9545 126,'1'8'6,"4"3"0,2 1 1,0 5 0,1-2-2,0 0-1,1 1 2,-3-5 2,-1 0 1,-2-4 1,0-3-1,-2-1 0,-1-2-1,-3-6 0,1-2-3,-2-3-3,1-4-2,0-3-1,1 0-1,3-2 1,1 1 0,3 3 0,4 0 0,3 2 1,3 5 1,4-1 1,2 5 2,1-1 3,2 2 1,-6-1 2,1 1 0,-5 0 1,-3-1-1,-5-3-1,-4-1-2,-4-1-4,-4-3-7,-3-1-13,-5 1-30,-3 0-16,-2-4-116,-18-15 179,4 4 0,2 2 0</inkml:trace>
  <inkml:trace contextRef="#ctx0" brushRef="#br0" timeOffset="54688.128">29940 8355 46,'3'0'3,"1"-1"-1,4 0 1,-2 0 1,0-2 5,-1 1 2,0 1 2,-4 0 1,3-3-1,-4 3 1,0-3 0,-2-2-1,-2 0-5,-5 1-5,-5-2-2,1 0-1,-8 0-1,-4-1-1,1 1 0,-8 0 0,-5 1 0,-2 1 1,-4 1 0,-5 2 2,-3 2-1,-2 2 0,-4 1 1,-2 3 0,-1 1 0,-2 2 1,0 3 0,0 2 0,-1 2 0,2 3-1,0 2-1,-1 5 1,2 2-1,-1 4 0,1 3 0,2 1 0,0 4 1,2 3 0,3 2 1,3 0-1,4 4 1,4 1-1,1 3 0,5 3-1,2 6 0,5 5 1,2 3-2,5 4 1,5 5 0,0 3 0,6 3-1,4 4 1,5 2 0,4 0 0,1-1 0,6-2 0,3 1 0,6-4 1,7-1 1,2-3-1,6-1 1,4-6-1,6-4 1,3-4 0,5-6-1,3-6 1,6-6-1,2-7 1,8-7-1,1-7 1,5-5 0,2-8 1,3-6-1,2-8 1,0-6 0,3-9 1,-1-4 1,0-8-1,0-7 1,-2-5 1,-1-7-2,-1-4 1,-5-6-1,-2-6 0,-6-5 1,-2-7-1,-7-3-1,-4-7 1,-7-3-1,-5-6 1,-9-1-1,-6-3 0,-9 0 0,-5-1 1,-7 3-1,-7 4 0,-7 6-1,-7 3 0,-6 8-2,-7 7-4,-6 9-6,-6 8-18,-8 10-27,-3 8-6,-2 11-83,-43 29 144,9 9 0,7 7 0</inkml:trace>
  <inkml:trace contextRef="#ctx0" brushRef="#br0" timeOffset="55458.172">29171 11581 106,'-3'-6'6,"1"0"2,0 2 1,1 3 2,1 1-2,3 5-2,2 4-2,1 5 0,4 6 1,1 4 0,3 4-3,0 1-1,0 2-1,1-2-3,-2 0-3,0-3-4,-3-2-1,-1-1-2,-4-3-1,-2-7-4,-1-1 0,-2-4 1,-3-5 3,-3-4 2,-3-5 2,-1-6 1,-3-4 3,0-6 4,0-3 3,-1-4 1,1-3 3,1-1 1,1-2 2,3 1 0,2 1 0,3 1-1,3 2 1,1 6 0,4-1-2,2 5 0,2 4 0,4 3-1,-1 3 0,3 5 1,1 3-1,0 4 0,1 4 0,3 5-1,-1 4-1,1 5-1,1 5 1,-1 2-1,-3 3-1,-2 1 1,-3 2-1,-7-1 0,-5-1-1,-5-2-3,-4-2-4,-6-2-6,-2-3-6,-2-2-13,0-4-13,-1-3-37,0-14 81,4-4 0</inkml:trace>
  <inkml:trace contextRef="#ctx0" brushRef="#br0" timeOffset="55892.1969">29603 11468 113,'1'1'10,"1"2"1,-2-2 1,4-1 0,-1 1-2,-1-6 0,2-2-2,1-1-2,-5-3-1,0 0-1,-3-1 0,-1-1 0,0-1-1,-2 1-1,-1 1 0,1 4-1,-3 0-1,2 2 0,1 4 0,-1 1 0,-1 4 0,1 5-1,0 4 1,5 2 0,0 6 1,3-1 0,1 2 0,4-1-1,3-1 1,2-2-1,1 0-4,4-5-9,1-2-19,1-2-17,3-4-73,17-11 122,-5 0 0,-3-3 0</inkml:trace>
  <inkml:trace contextRef="#ctx0" brushRef="#br0" timeOffset="56705.2434">29836 11374 122,'1'-5'5,"1"-4"1,1 1-1,0-4 1,1-2-3,-1 1 0,-3-1 0,0 0-1,-2 4 1,-1-1-1,-2 4 1,0 1-1,-1 3-1,-1 4 1,0 3-2,4 4 0,-2 3 0,3 2 0,5 3 0,1 1 0,1 0 0,5-1 1,1-4-1,2-2 1,4-2 0,-2-4 0,3-6-1,-1-2-1,3-7 1,-2 0-1,0-6 0,0-2 0,-2-5 1,-4-1 0,-1 0 0,-5-4 1,0 3 2,-6-1 1,-2 3 0,-1 4-1,-2 5 1,3 3-1,1 4 1,1 7 0,2 6-1,2 4-2,6 6 0,-1 7 1,3 3 0,2 3 0,1 1-1,-3 4 1,1-2-1,-2 0 1,-1 0 1,-2-4 0,-3-2 0,-2-3 1,-3-5 0,-3-4 0,-3-4-2,-2-4-2,-2-7-2,-3-4-2,-3-6-3,0-4-1,-4-5 0,1-5-1,-1-2 1,3-4 2,2-2 1,3 2 3,7 0 1,4 0 2,6 4 0,6 2 1,2 5 1,3 4-1,2 3 1,1 5-1,1 4 1,-3 5-1,1 4 1,-5 3-1,1 3-2,-4 3-5,-2-1-9,-4 2-12,0-1-17,-3-2-71,-7-6 114,2 0 0,-1-7 0</inkml:trace>
  <inkml:trace contextRef="#ctx0" brushRef="#br0" timeOffset="57129.2676">30221 10713 114,'5'2'10,"3"3"1,2 3 0,3 3 0,2 2-4,2 3-2,1 3-2,0 4-1,-1-1 0,0 1 0,-3 2 1,-1-1 0,-1 0 0,-3-3 1,0 0-1,-4-7 1,1 0 0,-2-4 1,-1-3 0,-2-1 0,1-2 0,0-4 1,2 0 0,1-2 0,-1 1-1,4-6-2,-2 0-2,5-2-1,-1-1-4,2-2-8,-1 0-12,0 3-17,1-2-15,-1 5-56,6-1 112,-2 3 0,-2 1 0</inkml:trace>
  <inkml:trace contextRef="#ctx0" brushRef="#br0" timeOffset="58134.3251">30699 10788 148,'1'-8'8,"1"-1"1,1-3 1,-1-2 2,-1 1-2,0-1 0,-2 1-1,-1 4-1,-3-1-1,-2 3-2,-2 2 0,-3 0-2,-2 0-1,0 4-1,0 1-1,0 1 0,2 3-1,2 3 0,0 0-1,4 3 1,2 4-1,3 0 1,2 3 1,2-1-1,2 0 1,3 0-1,3-1 1,4-1 0,0-2 0,2-4-1,4-2-2,0-2-1,0-2 0,2-6-2,0-2 1,0-4-1,-2-2 2,1-5 0,0-2 1,-2-1 2,-3-1 2,0-2 0,-4 2 0,0 0 2,-5 2-1,-3-1 2,-4 2-1,-3 4 1,-2-1 0,-7 0 1,2 4-2,-2 2 1,-2 1-2,-1 4 0,1 0-1,3 4-1,-1 2-1,2 3 0,2 3 0,2 2-1,0 1 0,4 4 1,2-1 0,1-2 0,3 1 0,2 0 1,-1-3 0,1-1 0,2-1 0,-3-2 1,2-1 1,-1-1 0,1-2 0,-5-2 0,3-2 0,-2-2 0,1-2 0,-2-1-1,-1-3 0,-1-1-1,0-1 0,-1 1 1,0 0-2,0 3 0,2-2 0,0 5 0,1 0 0,1 1 0,5 1 0,-1 3 0,2 1 0,-1 1 0,3 2 1,-5-1 0,2 2 0,-2-1 0,1 0 0,-3 0 1,0-2 2,-1 1 0,0-1 0,-1-1-1,0-2 1,-1 1 0,-2-6-1,0-2-1,0-4 0,0 0-1,-2-6 0,2 2-1,0 0 1,-1-2-1,2-1 0,1 4 0,-1 2 0,1 3 0,2 1-1,4 3 1,-2 3 0,5 3 1,-1 2-1,4 2-1,0 2-6,-2 1-14,1 1-17,1-1-15,2 0-65,5 0 119,-2-2 0,-3-2 0</inkml:trace>
  <inkml:trace contextRef="#ctx0" brushRef="#br0" timeOffset="58885.3681">31211 10271 103,'5'8'7,"-1"-1"1,5 4 1,0 1-1,1 2-2,-1 0-2,5 3 0,-3-3 0,-2-4 2,-1 2 2,-1-3-1,-3-2 1,-1-3-1,0-1-1,-5-4-1,-2-4-1,2-2-2,-2-3-4,-1-5 0,2-3 0,0 1 0,3-1 1,0 1 1,6 4 0,-2 2 0,3 1 1,4 7 0,-2 0-1,1 4 1,3 2 0,-3 0-1,2 4 1,-1-1-1,1-1 0,-1 0 1,1-2 0,-1-1 1,1-2-1,-3-4 1,1-2 0,2-3 0,-2-3-1,-1-4 0,3-1 1,-4-4-1,-1 0 0,1-1 0,-2 2 1,-4 0-2,-1 2 0,-2 5 0,0 4-1,-1 3 0,2 2 0,-2 5-1,2 2-1,0 7 1,0 0 1,1 5 0,4 1-1,2 1 2,1 0-1,6 1 1,0 1 0,3 1 0,0-1 0,1 0 1,-2 3 0,0 0 1,-3 0-1,-2 2 2,-4-2-1,-2-1 1,-4 0 0,-2-2-2,-4-1-2,-2-4-5,-6-3-12,-2-3-14,-3-3-7,-2-5-89,-14-26 128,5 0 0,2-5 0</inkml:trace>
  <inkml:trace contextRef="#ctx0" brushRef="#br0" timeOffset="59003.3748">31464 9754 70,'4'-17'-27,"2"-2"-7,-1-3 25,-3 1 9</inkml:trace>
  <inkml:trace contextRef="#ctx0" brushRef="#br0">29783 11974 90,'-7'21'1,"-4"5"-1,-2 5 1,-5 7 0,-3 4 1,-3 5 0,-4 4 1,-3-2 0,-4-1 2,-6-1 0,-3-4 1,-5 0 2,-6-8 2,-4-1 2,-3-9 1,-4-4 2,-3-5-1,-3-8 1,-1-8-1,-1-9-2,-1-10-2,3-8-2,2-12-3,4-7-1,4-13-2,7-9-1,6-8-1,5-10 0,10-10-1,6-7 0,11-8 0,9-10 0,11-5-1,11-7-1,12-5 1,12-5-2,15-4 1,14-2 0,14-1-2,11-1 0,18 2 0,11 1-2,13 5-1,9 5 1,11 5 0,5 10 1,6 7 0,7 14 1,1 11 1,2 14 0,-2 16 2,2 14 0,-7 20 0,-5 16-1,-5 20 0,-9 16 1,-12 23 1,-9 18 1,-12 18-1,-13 17 0,-13 17 2,-13 14 1,-16 11 0,-18 10 1,-17 11 1,-21 4 1,-21 6 1,-24 6 1,-25 2-1,-23 0 2,-25 3-1,-25-2 0,-28-1-2,-27-5-4,-26-2-21,-26-3-30,-29-8 0,-29-2-49,-344 82 99,41-32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30:21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6678 5022 128,'40'-42'5,"16"-16"-1,17-14-6,19-18-13,17-14-19,16-8-52,114-94 86,-16 19 0,-21 21 0</inkml:trace>
  <inkml:trace contextRef="#ctx0" brushRef="#br0" timeOffset="461.0264">9485 6018 80,'21'-22'14,"11"-13"1,14-14 1,14-15-4,17-18-11,19-15-22,16-16-14,11-9-47,105-109 82,-21 20 0</inkml:trace>
  <inkml:trace contextRef="#ctx0" brushRef="#br0" timeOffset="1013.058">6644 6411 89,'53'-51'-21,"19"-14"-14,118-100 2,-8 8 33</inkml:trace>
  <inkml:trace contextRef="#ctx0" brushRef="#br0" timeOffset="1396.0799">7691 7946 72,'21'-23'11,"9"-11"0,10-13 1,12-15-3,12-11-2,10-14-1,10-7-4,5-10-4,4-1-8,2 0-9,-2 1-15,-4 9-31,35-17 65,-16 20 0</inkml:trace>
  <inkml:trace contextRef="#ctx0" brushRef="#br0" timeOffset="1718.0983">8868 8666 111,'34'-43'4,"15"-14"-5,17-18-9,17-19-10,16-13-7,14-18-30,105-108 57,-19 20 0</inkml:trace>
  <inkml:trace contextRef="#ctx0" brushRef="#br0" timeOffset="2350.1344">6578 9906 125,'49'-45'5,"14"-16"-2,22-20-6,24-16-16,19-19-19,17-11-35,137-111 73,-24 23 0</inkml:trace>
  <inkml:trace contextRef="#ctx0" brushRef="#br0" timeOffset="3203.1832">9390 10630 47,'0'0'-1,"0"0"0,0 0 0,0 0 1,0 0 0,0 0 1,0 0 4,3 0 3,1 0 3,4-1 4,3-2 2,6-5 1,0-6 2,10-11-1,8-14 0,16-16-3,15-20-2,21-23-12,27-23-46,27-26-3,27-24-71,184-216 118,-26 25 0,-29 22 0</inkml:trace>
  <inkml:trace contextRef="#ctx0" brushRef="#br0" timeOffset="4491.2569">8160 11982 56,'0'4'4,"1"-1"3,1 3 3,4-4 2,3-2 2,6-7 2,4-5-1,7-10 1,10-13-3,10-14-2,10-12-7,13-14-14,13-11-26,7-10-9,9-10-42,79-67 87,-21 17 0</inkml:trace>
  <inkml:trace contextRef="#ctx0" brushRef="#br0" timeOffset="5021.2872">9650 12474 156,'29'-32'6,"13"-11"0,13-13-3,12-13-7,13-8-16,7-9-14,6-3-12,4-3-21,54-41 67,-21 21 0</inkml:trace>
  <inkml:trace contextRef="#ctx0" brushRef="#br0" timeOffset="5461.3124">9964 13581 95,'47'-49'-36,"15"-17"0,96-118 13,-7 7 23</inkml:trace>
  <inkml:trace contextRef="#ctx0" brushRef="#br0" timeOffset="6196.3544">7751 15302 112,'7'-11'12,"4"-7"2,6-12 1,11-12 0,11-22-9,19-27-45,25-31-3,24-37-51,188-360 93,-13 15 0,-16 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30:59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11807 472 80,'0'0'3,"0"0"0,0 0 0,0-1 1,-3 0-3,0 0 0,-9-5 0,-5-1-1,1 1 0,-5 1-1,-4 2 1,2 6-2,2 2 1,-8 1 0,1 3 0,-2 2 0,0 2-1,-2 3 1,-2 1-1,-2 0 0,-8 9 1,-3 2-1,1 1 0,-4 3 2,1 1-1,8-1 0,-2-1 1,-1 5 0,1 0 0,-2 3-1,1 1 2,-1 2-2,2 1 0,0 1 0,2 2 1,3 0 0,1 3 0,6-6 3,-4 12 0,-1 9-1,1 7 0,1 4 1,0 9-1,12-9 0,9-5 0,8-9-2,8-7-1,5-2 1,2-4 0,5-2 0,1-1-1,3-2 3,4-1 0,2 2-1,4-3 1,4 2 0,2-2 0,4 1 0,2 0 1,5-1-2,1 0-1,3 0 2,2-1-1,5-1 1,-1-3-1,8-1 1,1 0-1,5-4 1,3-1-1,3-3 0,1-1-1,7 0 0,1-3 0,3 1 0,4-2-1,1 1 1,2-3-1,6 0 2,0 1 0,2-4-1,2-2 1,2-1 0,0-2 0,3-3 1,3 1-1,2-3 0,3 1 0,2-2 0,1 1 0,3-1 0,2-2 0,0 2 0,1 0 1,3-1-1,-1 0 0,1 1 0,3 1 0,1-3 0,3 2-1,0-1 1,2-1-1,3 1 1,0-3-1,2 1 1,0-2 0,2 0 0,2-2-1,2 0 1,1-2 0,3 2 0,2-4 0,3 2 0,2 0-1,4-2 1,3 3-1,1-2 1,2 3 0,4 0 0,3 1-1,4 1 0,2 1 1,2 2 0,2-2 0,2 2-1,-1 0 1,0 0 0,0 0 0,1 2 1,-2-2 0,3 1 0,2 2 0,1-2 0,3 0-1,4-2 0,-1-2 0,2-1 0,3-2-1,0 0 1,-1-4-2,-1-2 2,0-2 0,-4 0 0,-2-4 0,-1-2 0,-3-1 2,-4-3-1,1-3 1,-4-1 2,-3 0 0,-1-4-2,-5-1 1,-4 0-1,-4-4-1,-4-1 0,-6-1 0,-5-1-3,-5-6 0,-8 3 1,-4-5 0,-8 1 0,-8-4-1,-7 2-1,-8-1-1,-8-4 0,-11 0 2,-6 0-1,-8-3 0,-8-1 1,-8 0 2,-7-2 2,-6 0 1,-8-1 1,-7 4 2,-6 3-3,-9 10 0,-3 3 0,-5 6 0,-5 3-2,-4 2-1,-2-4-2,-5 1-1,0 0 1,-5-3-1,-2-1 0,-3-2 0,-3 1 0,-4-3 0,-3 0 1,-4-2-1,-4-2 1,-6-1 0,-3 0 0,-5-3 1,-3 4-1,-3-2 0,-3 2 0,-4 1 1,-3 4 0,-3 0-1,-4 2-1,-1 2-1,-6 3-2,-2-1-2,-4 5 1,-2 1-2,-3 3 1,-4 2 1,-2 4 0,-2 1 2,-4 4 2,-4-3 2,0 5-1,-4 0 1,-2 1 0,-1 1 0,-3 2 0,-2-1 1,-1 0-1,-3 2 0,-1-1 1,0 1 0,-2-1-1,-1 0 0,-3 1 1,0 0 0,-2 1 0,-3-2 0,-1 1 0,-2-1 1,-4 0-1,0 1 1,-3-3-1,0 2-1,-3 2 0,-5-3-1,0 2-1,-2 1 0,-3-3 0,-1 3 0,-3-1 0,1 2-1,-6-1 2,2 1-1,-2-2 1,1 3 2,-3-1-1,-4 0 0,3 0 2,-2 1 0,0-1 1,0-1 0,1 2 0,0-1 0,2-1 0,-2 0-1,2-1 2,-2 1-2,1 0 0,1-2 0,-3 1 0,2 1 0,0 0-1,1 0 0,-2 2 0,1 0 0,-2 0-1,0 3 0,-3-1-1,1 2 1,0 2 1,-2 2-1,-1 0 0,-1 4 1,-1 1 1,-2 3-1,-2 4 1,0 4 0,-4 1-1,0 7-2,-2 4-3,-3 8-6,-1 3-13,10 13-25,-45 22-3,-38 27-10,-261 174 61,31-8 0</inkml:trace>
  <inkml:trace contextRef="#ctx0" brushRef="#br0" timeOffset="1021.0584">25571 2491 71,'-1'-1'-4,"1"-5"-1,-4-2-1,6-2 1,3-3-2,1-2 0,5-3 1,5-2-1,2-2 1</inkml:trace>
  <inkml:trace contextRef="#ctx0" brushRef="#br0" timeOffset="1552.0888">27990 2774 56,'87'106'3,"-5"4"0,0 8 1,-6 5 0,-2 6-1,-2 6-1,-4 6 0,-1 3 0,-3 4 3,-2 4 1,-1 3 1,-3 3 0,-2 0-1,-5 1 4,-2 3 0,-5-2 1,-3 1-2,-4 0 0,-3-2 0,-3-1 0,-2-3 1,-1-3-2,-3-4 0,0-4-2,-2-4 0,0-8-2,0-8 0,-1-6 0,-2-8-1,-1-7-1,-2-8 0,-2-9 0,-2-6 0,0-8-1,-5-8 1,0-9-1,-1-8-2,-1-6-5,-1-8-5,-1-7-11,-1-4-12,-2-7-14,-2-2-72,-10-7 120,-2-4 0,1-2 0</inkml:trace>
  <inkml:trace contextRef="#ctx0" brushRef="#br0" timeOffset="2256.1291">29366 7580 55,'13'10'3,"3"-1"2,-2 0 0,1-2 1,-2 0 2,-1-2 3,-3 0 3,0-2 3,-1 1 2,0-4-1,-2-5 0,5-2 0,0-4-3,3-9-4,6-7-5,4-9-14,8-15-36,9-12-8,12-17-73,91-128 125,-6 10 0,-4 4 0</inkml:trace>
  <inkml:trace contextRef="#ctx0" brushRef="#br0" timeOffset="12612.7214">29266 7441 66,'7'4'10,"3"-4"1,-1-3 0,4-1 1,2-8-1,4-4-1,5-7-1,6-9-2,8-10-1,7-12-4,9-11-14,12-16-30,14-16-1,12-17-15,131-144 58,-14 14 0</inkml:trace>
  <inkml:trace contextRef="#ctx0" brushRef="#br0" timeOffset="14210.8128">29214 7377 89,'21'-13'11,"6"-9"-2,3-8-1,9-13-9,7-12-17,12-14-19,12-14-24,99-131 61,-7 11 0</inkml:trace>
  <inkml:trace contextRef="#ctx0" brushRef="#br0" timeOffset="17267.9877">29207 7513 45,'6'13'1,"0"-1"0,0 1 0,0 0 0,-3 0 0,1-1 0,-1 0 1,0 0-2,0-2 1,-1 0 0,0-3 0,1 2-1,-2-3 1,2 1-1,0-3 1,-2 0-1,1-2 1,0 0-1,-1 0 1,0-1 0,1 1 0,0 0 1,0 0 0,-2-2 1,0 0-1,0 0 1,0-2-1,0 0 0,0-3-1,0-2 0,-1-1 0,-2 0-1,0-4 0,-2-1 0,-2 0 0,0-4 0,-1 0 1,-1-3-1,-3 1 1,1-2 0,-2-3 0,0 1 0,-1 0-1,0-2 1,-2 1-1,2 0 0,0-1 0,-2 0 0,3 0 0,-3 0-1,0-1 1,-1 2 0,1-1 0,-1 0 0,0 2 1,1 1-1,-1 1 1,3 3 0,-1 2-1,3-2 1,0 5-1,2 0 0,4 4 0,-2-1 0,1 3-1,4 3 1,-1-1-1,-1 2-1,3 0 0,-1 1-1,2 1 1,1 1-1,0 0 1,0 0 0,1 1-1,2 4 2,2 0 0,1 5 0,3 2 0,0 1 1,1 2-1,1 3 1,3 1 0,0 1 0,0 0 0,1 1 1,1 1 0,1 1 1,-2 2-1,3 1 2,1 1-1,0-1 0,0 2 0,0-1 0,0 1 0,-1-2 0,0 0-1,1-1-1,-2-4 1,1 3-1,-2-4 1,0-1-1,-2-2 1,1-2-1,-2 0 0,0-3 1,-4-2-1,0 0 0,0-3 0,-1 0 1,-2-1-1,1 1 1,-3-4 0,2 0 2,-4-2 0,0 1 1,-2-2-1,0 0 1,0 0 0,-2-3-1,-1-1-1,-2-2 0,-1-3-2,-4-4 0,-2-1 0,-1-3 0,-2-3 0,-3-4 0,-1 0 0,1-2 1,-4 0-1,0-3 1,2 2-1,-1 0 0,1-1 1,2 2-1,0 0-1,2 3 1,1 0-1,2 4 1,1 0-1,1 3 0,4 4 0,-1-1-1,4 2 0,0 2 0,4 1 0,0-3 0,7 0 1,3 1 0,3-1 0,6-1 2,1-1-2,6-2 1,2 0 1,4-1 0,2 0 0,4-2 0,2-2 0,1-2-1,5 1 1,-1-2 0,1-2 0,0 1 0,-1 0-1,-2-2 0,-1 2 1,-5 0-1,-3-1 1,-3 2 0,-4-2-1,-1 3 1,-6 1-1,-1 1 0,-3 4 0,-4 2 0,-3 3-1,0 4 1,-6 1 0,1 7 0,-1 4 0,-1 5-1,-1 5 2,-2 3-1,-2 4 1,-1 5-1,-3 4 0,-1 3 0,-1 6 0,-5 2 0,0 5 1,-3 0-1,0 2 0,-3 1 1,1-1 0,-5-1 0,1-3 0,-1-2 0,-4-3 0,0-4 0,-1-1-1,-4-5 1,-3-2-1,0-5 1,-4-3 0,-1-4 0,0-5-1,0-6 0,0-3 0,3-8-1,2-2 1,4-7 0,2-2-1,5-2 2,3-1-1,4 0 0,3 2-1,4 6 0,3 0 0,2 4 0,6 3-1,3 3 0,2 2 0,4 1 1,3 3 1,3-2 0,2 1 0,2-1 0,4-1 0,0-4 0,1-4 1,4-5-1,-1-4 1,1-6-1,2-6 0,3-4 1,-1-3-1,1-4 1,1 1-1,-3 0 0,0 4-1,-6 3 1,-1 7-1,-6 5 1,-5 10 0,-1 9 0,-6 9 1,0 11 0,-4 8 0,-3 11 1,-2 6 0,-3 6-1,-4 4 0,0 3-1,-4-2 0,0-5-1,0-4-3,2-7-6,0-7-5,4-10-6,1-5-9,3-11-18,10-28 48,2-4 0</inkml:trace>
  <inkml:trace contextRef="#ctx0" brushRef="#br0" timeOffset="58804.3634">28302 10368 103,'0'14'-29,"0"2"-9,9 24 2,-1-3 36</inkml:trace>
  <inkml:trace contextRef="#ctx0" brushRef="#br0" timeOffset="117189.7029">27360 9079 47,'13'-6'1,"4"4"1,-2 0-1,5 1 1,1 1 1,2 1-1,3 2 1,-1 2-1,4 1 1,0 4 0,0 1 0,2 3 0,-2 2 0,0 5 1,-1-3 0,0 4 0,-1 3 1,-1 2 0,0 0 0,0 5 0,-2 2 0,4 3 1,-3 2 0,-2 2-1,3 2 1,-2 2 0,-2 0 1,1 2-1,-2 2 1,1-3-1,-2 1-1,-1-1 1,0-4-1,-3-1 0,0-3-1,-4-3-1,0-2-1,-2-4 0,-3-3 0,0-2-1,0-3-4,-3-3-5,-1-2-8,-1-5-7,-1-2-15,-1-2-11,2-3-19,-6-4 68,1 0 0</inkml:trace>
  <inkml:trace contextRef="#ctx0" brushRef="#br0" timeOffset="117637.7285">28073 10234 69,'23'12'4,"1"2"1,0 2-1,-1 2 0,1-1-1,-2 2 1,-2 0 0,-3-4 2,-1 0 3,-3-4 1,-5-5 1,2-4 1,-4-6 0,1-6 0,-2-5-1,0-9-2,0-6-7,-2-4-9,-2-8-14,1-8-22,-2-1-5,1-3-24,10-26 72,1 11 0</inkml:trace>
  <inkml:trace contextRef="#ctx0" brushRef="#br0" timeOffset="119200.8179">28190 9907 53,'27'74'5,"-4"-8"0,-5-6 1,-3-7 0,-6-8 0,-2-6-4,0-4-7,-6-5-12,0-6-17,-5 0 7,0-9 27</inkml:trace>
  <inkml:trace contextRef="#ctx0" brushRef="#br0" timeOffset="119627.8423">28367 10098 42,'1'18'-13,"1"11"-11,5 51 19</inkml:trace>
  <inkml:trace contextRef="#ctx0" brushRef="#br0" timeOffset="121080.9255">28921 9915 51,'37'-27'1,"-6"7"0,-4 6 0,-6 6 1,-2 6-1,-3 8 1,1 4 0,-2 8-1,2 7 1,0 6 0,1 6-2,3 8 1,-2 4 0,2 5 0,0 3-1,-1 6 0,1 0-1,-1 3 0,-1-2 1,0 2-2,0-1 1,-1-2 0,0 0-1,-3-3 2,-2-2 0,-1-3 0,-3-1-1,-2 0 1,-6-1-2,-2-2 0,-10 2-1,0-2-1,-7-3 0,-5 2-2,-4-2-4,-6 0-1</inkml:trace>
  <inkml:trace contextRef="#ctx0" brushRef="#br0" timeOffset="121689.9603">28225 12071 67,'-48'-11'6,"2"-3"-2,4-5 0,0-4-2,3-6-1,3-3-1,1-7-1,2-3 0,1-7 1,1-4-2,-2-4 1,3-6 0,0 1 0,1 0 0,3 0 1,0 4-1,2 0 0,4 5 0,2 3 1,3 4-1,3 4 0,3 1 0,3 1-1,4 3 1,4-1-1,5 4 1,6-1 0,3 2-1,5 2 2,5 1-1,6 0 1,5 0 0,7 1 0,1-2 1,5-1-1,5-5 1,4 0-1,1-7 0,4-1 0,1-4 0,0-4 0,-2-3 0,0-3 0,-3-2 0,-2-3 1,-3-1 0,-3-1 0,0 1 0,-5 2 0,2 3-1,0 4 0,-6 7 0,0 11 0,-1 8 0,-5 12 0,-2 9 1,-3 14-1,0 13 0,-3 12 0,1 10 0,1 12-2,1 8-1,2 8 0,1 7-2,4 5-4,0 4-7,1 5-14,21 72 30</inkml:trace>
  <inkml:trace contextRef="#ctx0" brushRef="#br0" timeOffset="122016.979">28204 12132 55,'-21'10'0,"-7"4"0,-3 1 0,-3 0 0,-3-2 0,-2-3-1,4-6 0,0-6 1,5-6-1,1-9 1,4-1 0,1-5-1,3-2 0,2 1 0,5 1-1,1 3 0,7 3 0,2 3 0,5 5-1,4 1 0,3 5-2,3 0 0</inkml:trace>
  <inkml:trace contextRef="#ctx0" brushRef="#br0" timeOffset="124754.1356">29221 10868 69,'-27'49'7,"-1"3"-2,0-2 1,0-1-2,-1 1 0,0-5-2,1 0 0,-1-4 0,1-1 0,-1-1-1,-2-1 0,-2 4-1,-4 3-1,-5 4-1,0 9-2,-10 4-7,-2 9-17,-7 9-9,-73 98 15,8-12 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33:53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11994 9259 80,'6'-2'18,"4"-2"2,3-4 3,4-5-1,8-8-2,1-7-2,11-12-2,6-10-5,11-13-1,10-13-3,17-13-7,8-14-22,15-13-32,15-14-1,14-13-59,141-149 114,-16 20 0,-17 21 0</inkml:trace>
  <inkml:trace contextRef="#ctx0" brushRef="#br0" timeOffset="1089.0623">10879 11120 114,'15'-9'17,"10"-10"1,5-7 2,13-14 0,14-15-3,21-19-6,19-22-23,20-26-35,25-25-4,24-28-56,200-218 107,-24 23 0,-23 24 0</inkml:trace>
  <inkml:trace contextRef="#ctx0" brushRef="#br0" timeOffset="2009.1149">11885 11893 141,'41'-45'5,"20"-18"-2,20-21-17,19-20-25,23-18-4,19-18-10,142-144 53,-22 21 0</inkml:trace>
  <inkml:trace contextRef="#ctx0" brushRef="#br0" timeOffset="2725.1559">11922 12926 106,'27'-27'7,"13"-9"0,10-11 0,14-10-1,12-11-11,12-10-15,7-3-17,7-2-34,59-41 71,-20 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34:20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16336 10563 72,'-4'-3'4,"3"-2"-1,1-1-1,0-3-1,5 2 0,-2-4-1,1 2 0,3-3 1,1 1-2,0 2 1,1-1 0,-1 3-1,2 0 0,0 1 0,0 2 0,0 2 0,-2 1 0,4 1 0,-2 2 0,1 2 0,-1-1 1,-1 3 0,2 1 1,-4 2-1,-1 2 2,0 2-1,-1 1 1,-2 0-1,-1 2 1,1 1 0,0-1 0,0 3 0,1-5 0,1 2 1,3-2 0,0-2 0,1-1 1,3-3-1,-1-2 1,1-4 0,4-1 0,-3-2-1,2-2 1,-1-3 0,-1-2 0,0-2 0,-1-2-1,-2-2 1,-1-2-1,-2 1 0,0-4-1,-3 1 0,0 1-1,-1-1 0,-2 3-1,0 2 0,-1 2-1,0 2-1,0 3-1,0 2 1,0 1-2,0 2 1,-1 2 0,1 4 0,1 2 1,-1 2 1,1 7 1,0 0 0,0 3 1,0 2-1,1 1 1,-1 3 1,-1-1-1,1 2 1,-1 1 0,0-2 0,-1 1 0,0-2 0,-1-1 1,0-1 0,-1-1 2,0-3 1,-2-1 1,-1-1 1,-2-3 0,-3 0 1,0-1-2,-4-2 1,-3 0-3,-1-2 0,-3-1-1,-2-1-1,2-1 0,-2-2 0,3-2-1,0-1 0,3-1 0,2-2-2,3-2-2,0-1-5,5-1-11,2-1-19,2 1-18,4-4-67,14-7 122,4 0 0,-1 1 0</inkml:trace>
  <inkml:trace contextRef="#ctx0" brushRef="#br0" timeOffset="578.033">17110 10636 108,'3'1'10,"2"0"2,2 0 1,0 0-1,2 2-1,1-1-4,-1 1-1,2 0-2,-2-1-2,-2-1 0,2 2-1,-1-2-3,2 2-9,-4 0-13,3 1-21,-5 0-61,-6 14 106,-3-2 0,-1 1 0</inkml:trace>
  <inkml:trace contextRef="#ctx0" brushRef="#br0" timeOffset="797.0456">17118 10826 183,'1'2'8,"6"2"1,-1-2 0,4 4 0,0-3-5,2 2-18,-2-2-37,2 3-1,0 0-53,14 4 105,-4-2 0,-2 0 0</inkml:trace>
  <inkml:trace contextRef="#ctx0" brushRef="#br0" timeOffset="1578.0902">18035 10403 67,'-5'-7'6,"-3"0"2,0-5 1,-1 2 0,-2-6-1,0 5-1,2 1-1,-2 2-1,0 2-1,4 5-2,-4 4 1,2 5-2,1 6 0,1 6 0,-1 3 0,2 5 1,2 5 0,-1 3 1,2 3 0,1 0 1,2 3 1,0-3 0,0 0 0,2 1 1,-1-3-1,1-2 0,0 1-2,1-4 0,-3-1 1,2-1-1,0-1 0,-1-1-1,0-5-1,0 0-6,-1-2-12,-1-6-26,-1-2-6,-1-5-39,-9-6 88,-1-5 0</inkml:trace>
  <inkml:trace contextRef="#ctx0" brushRef="#br0" timeOffset="1879.1075">17713 10815 149,'10'3'14,"4"-1"1,4-2 1,5 0-1,4 0-4,4-1-3,2-3-7,2 2-12,3-3-23,1 1-19,1-1-78,27-4 131,-8 2 0,-6 2 0</inkml:trace>
  <inkml:trace contextRef="#ctx0" brushRef="#br0" timeOffset="2251.1287">18416 10457 108,'-8'9'9,"-1"6"2,-4 3 2,1 4 0,-2 3-2,1 4-2,0 0-1,2 0-2,1 2-1,6-4-1,1 1-1,3-3-1,2-4-3,2 0-5,3-2-16,3-4-18,2-1-9,1-1-35,18-10 84,-1 0 0</inkml:trace>
  <inkml:trace contextRef="#ctx0" brushRef="#br0" timeOffset="2932.1677">18512 10593 130,'7'-1'6,"3"1"1,2-2 0,1 4 0,2 1-1,0 1-2,-1 2-1,-1 1-1,-2 4 0,-4 1 0,4 3-1,-9-1 0,-1 1-1,-3-1 0,-1 1 0,-6 0 0,0-2-1,-2-2 1,-2-1 0,2-2 0,-2-4 0,6 0-1,0-2 0,2-4 0,4-3-1,1-2 0,2-2 0,2-4 0,4 0 0,3-1 1,0-2 1,2 2 0,2-4 1,-2 0 0,3 2 0,-2 0 0,2 1 0,-3-2 1,1 4 0,-2-1 0,2 1 1,-7 3-1,3 3 0,-6-3 0,-2 5-1,-3 0 0,-1 1 0,-4-1-2,-1 4 1,0 1-2,-1 3 1,0 2 0,2 2 0,-1 2 0,4 2 0,-1 3 1,1 0 0,2-1 1,1 4 0,1-3 2,2 0 0,0 0 0,0-1 0,2-1 1,2-2-1,-1 0 1,4-3-2,-1 0-2,2-3-12,1 1-20,-2 0-17,2-4-63,7-1 112,-3-1 0,-2 1 0</inkml:trace>
  <inkml:trace contextRef="#ctx0" brushRef="#br0" timeOffset="3234.185">18928 10651 177,'0'0'3,"0"3"1,0-1 2,2 3-1,0 2 1,-2 1 0,2 0-1,-1 4-1,3 0 0,-4 0-1,1 3 0,0-1-2,-1-1 1,1 3-1,-1-2-1,0 0-6,0-1-16,0 0-24,1-2-6,-1 0-52,1-4 104,1-4 0,-2 0 0</inkml:trace>
  <inkml:trace contextRef="#ctx0" brushRef="#br0" timeOffset="3399.1944">19054 10789 166,'-1'8'4,"1"3"-4,-2 2-15,2 3-23,0 4-7,0 1-27,-1 7 72,0-6 0</inkml:trace>
  <inkml:trace contextRef="#ctx0" brushRef="#br0" timeOffset="4118.2355">19280 10519 120,'0'-1'7,"0"-4"1,0 2 0,3-4 1,2 2-3,3 0-1,2 1-2,2 2-1,3 3-1,-2 3-1,0 3 0,1 2 0,0 3 0,-6 3 0,2 1 0,-8 2 0,0 1 0,-4-2 0,0 0 0,-4 0 0,-3-1 0,2-3 0,-3-3 1,3-2 0,-3-2 1,6-1-1,-2-2 1,4-4 0,3-2 0,4-3 0,2-4 0,4-3 0,0-1-1,-1-3 1,3 0-1,-4 0 0,3-2 0,-7 3 1,2-1-1,-2 2 0,-1 3 0,-2 2-1,-1 2 0,1 2 0,-2 2 0,0 2 0,0 1 0,0 4 0,1 3 0,-1 4 1,3 2 0,-1 1 0,1 2-1,1 3-1,1 0-7,3-1-10,0 0-12,3-1-10,0-2-63,14 4 103,-2-5 0,-3-3 0</inkml:trace>
  <inkml:trace contextRef="#ctx0" brushRef="#br0" timeOffset="4555.2605">19688 10617 160,'2'-1'8,"4"0"-1,-2 1 0,4 0 1,-3 0-4,3 2-1,0 3-1,0 2-1,-3 3 0,-1 2 0,-2 2-1,-4 3 1,-2-2 0,-3 2 0,-5 2-1,0-1 1,-2-1-1,-2 0 1,0-2 0,2-2-1,-1-2 1,5-3 0,0-3 0,3 0 0,3-1 1,1-3-1,1 1 1,3-4 1,2 2 1,2-4 0,2 1 0,2-2 1,2 2 1,1-2-1,0 0 0,0 2 0,0-2-1,1 2-2,-2 0 0,0 0-6,-1 2-8,0-2-17,0 3-21,-2 0-7,-1 3-57,9 1 114,-3 0 0,-2-2 0</inkml:trace>
  <inkml:trace contextRef="#ctx0" brushRef="#br0" timeOffset="4736.2709">19922 10843 204,'-3'7'4,"0"3"-7,-2 4-15,1 1-30,1 3-1,2-2-41,15 0 90,1-1 0</inkml:trace>
  <inkml:trace contextRef="#ctx0" brushRef="#br0" timeOffset="5606.3206">20216 10495 85,'7'-1'4,"2"-1"2,5-1 0,1 3 0,3 0 0,3 0-1,-1 4-1,3 1-1,-2 3 0,-1 1-1,-3 4 0,-2 1 0,-3 4-1,-5 0 1,-3 0-1,-3 1 1,-5-1 1,-2 0-1,-3-2 0,-2-4 1,0-1 1,-1-3-1,1-3 0,3-2 0,-2-3-1,6-1 0,-1-4 0,4-3-1,1-2-1,3-3 0,2-5 0,4 0 0,0 0 0,2-2 0,1-1 0,2 0 0,-2 2 1,-1 0 0,0 3 0,-3 4 0,-2 1 0,-1 4 0,-3 3 0,1 0 1,-2 4-1,-2 5 1,1 3 0,-2 4 0,1 3 1,0 2-1,0 0 0,1 2 0,0 2-5,2-1-9,1-1-11,0-2-14,4-2-11,1 2-24,12-1 72,0-3 0</inkml:trace>
  <inkml:trace contextRef="#ctx0" brushRef="#br0" timeOffset="6112.3496">20659 10562 161,'5'-4'8,"1"0"0,4-2 0,-3 2 0,7 0-2,-4 3-2,1 2-1,1 1-2,-3 4 0,-2 2 0,0 4-1,-6 1 0,-1 1 1,-3 1-1,-4 1 0,-1-3 0,-3 2 0,-1-5 0,0 1 0,5-4 0,-4-3 0,6 0 0,0-3 0,3 0 0,2-2 0,2 0-1,3-3 0,0 1 0,7-2 1,-3 3 0,2-2 0,-3 2 0,2 2 1,-4 1 0,1 3 0,-1 0 0,-2 3 0,-1 3 1,-1 0 0,-4 2 0,-1 0 0,-3 2 0,-4-3 1,-1 1-1,-4-1 0,-1-1-1,-4-3-2,1-1-11,-4 1-24,0-4-16,4-2-77,1-19 129,4 0 0,6-3 0</inkml:trace>
  <inkml:trace contextRef="#ctx0" brushRef="#br0" timeOffset="6781.3878">20992 10194 75,'9'1'7,"4"0"2,2 3 0,1 0 1,6-1 0,-2 3-1,2 3-2,3 1 0,1 2 0,0 4 0,0 4-1,-2 2-1,0 2-1,-2 5 0,-3 1-1,-3 3-1,-4 1 0,-3 2-1,-4 1 0,0-1-1,-5 3 1,0-2 0,-4 2 0,0-4 0,-3 1 1,-3-3 1,0-1 1,-6-4-1,0-4 1,-4 0-2,-1-4-13,-2-3-36,-1-2-2,-4-1-51,-25-19 100,5-6 0,0-5 0</inkml:trace>
  <inkml:trace contextRef="#ctx0" brushRef="#br0" timeOffset="8580.4908">19547 10106 96,'10'-5'13,"1"-2"0,2-1 0,1-3 0,3-4 0,2-5-1,4-1-1,3-4 0,3-6-3,3-3 0,6-7-2,5-3-1,3-6-1,5 0-2,4-1 0,2-2-6,0 2-24,0 6-23,-2 2 0,-2 8-45,5-10 96,-13 10 0,-9 4 0</inkml:trace>
  <inkml:trace contextRef="#ctx0" brushRef="#br0" timeOffset="9540.5457">25587 9812 73,'5'-4'3,"4"-3"0,-1 0 1,-2-2 0,-1-3-1,-1 1-1,-4-1 0,-4 0 0,0 5-1,-4-2 0,0 4-1,-3 0 1,2 7 0,-1 3-1,-1 4 2,4 6-1,-1 3 1,1 3-1,0 2 2,1 4 0,3 2 0,0 0 1,2 1 0,1 0 1,0 0 0,0-1 1,1 0-1,1 1 0,-1-2-1,1-3 0,-1 2-2,-1-2 1,0-2-1,-2 0 0,-1-3 0,-1-4-3,-2-2-9,1-1-14,-3-1-21,1-6-43,-9-3 88,2-1 0,2-3 0</inkml:trace>
  <inkml:trace contextRef="#ctx0" brushRef="#br0" timeOffset="9781.5594">25339 10119 174,'10'-1'9,"5"-1"0,5 0 0,1 1 0,5 0-4,2 0-8,2 1-14,4-3-28,-2 2-6,1 0-48,19-4 99,-7 1 0,-5-1 0</inkml:trace>
  <inkml:trace contextRef="#ctx0" brushRef="#br0" timeOffset="10159.5811">25953 9867 78,'-7'12'10,"0"4"1,-5 4 0,0 4 2,1 1-3,-4 5-1,2-1-2,1-1-2,3 0-1,5-3-2,0-1-2,4-4-5,4-3-12,2 0-18,5-4-9,4-1-15,21-8 59,-1-3 0</inkml:trace>
  <inkml:trace contextRef="#ctx0" brushRef="#br0" timeOffset="10793.6173">26120 9948 124,'8'0'7,"3"1"0,2 0 1,2 3-1,6-1-1,-1 4-2,-1 2-1,3 2-1,-4 2 0,-2 1-2,-3 0 0,-5 1 0,-4 1-1,-8-1 0,-5 0 0,-3-2 0,-2-1 0,-3-3 1,3 0 1,-3-3-1,6-3 1,4-1 0,1-4-1,4-3 1,5-2-1,4-1 0,2-4 0,4 0 1,4-2-1,1 2 1,0-5-1,5 3 1,-4-2-1,2 3 1,-5-1 0,-1 1 1,-3 1-1,-2 2 0,-4 1 1,-1 2 0,-2 0 0,0 3 0,-3-1 0,-2 1-1,-1 1 1,-2 2-1,2 1 0,-1 1 0,-1 4 0,0 2 0,0 1 1,2 5 0,3-1 0,-2 3 1,2-1 0,2 1 0,1-1-1,1-1 1,1-1-3,-1-2-5,2 1-12,2-2-21,0-2-13,0 0-54,10 1 105,-2-3 0,-3-3 0</inkml:trace>
  <inkml:trace contextRef="#ctx0" brushRef="#br0" timeOffset="10993.6288">26559 10040 179,'0'3'9,"0"0"0,0 4 1,0 2-1,1 2 0,-2 2-4,0 0-4,0 1-11,-1 3-15,1-1-26,-3-1-2,3 0-39,6 8 92,-2-6 0</inkml:trace>
  <inkml:trace contextRef="#ctx0" brushRef="#br0" timeOffset="11729.6709">26968 9908 121,'5'-2'7,"3"0"1,2-2 1,2 2 1,1 1-3,2 2 0,-1 1-2,2 4-2,-2 0 0,0 4-1,-2 1-1,-1 0 0,-3 3 0,-2 0 0,-3 0 0,-3-2 0,-1 0 1,-1-4-1,-3 0 1,0-2 0,1-1-1,-2-4 0,2 2 0,0-6 0,1 0-1,3-4 1,0-3-1,2-3 0,2 2 0,3-4 0,-2-1 1,3 0 0,0 2 0,-1 0 1,2 1 1,-4 2-1,0 2 0,-1 3 1,-1 1 0,-2 3 0,2 2 0,-2 3-1,0 4 0,1 4-1,2 2 1,-1 1-4,-1 2-4,2 1-8,-1 0-10,2 0-8,2 0-8,-1-3-73,14 6 113,-2-3 0,-1-4 0</inkml:trace>
  <inkml:trace contextRef="#ctx0" brushRef="#br0" timeOffset="12038.6885">27435 10038 158,'11'1'9,"3"0"0,-2 3 0,3-2 1,-3 2-5,2 1-2,-5 3-1,-1-1 0,-6 3-1,-2 1 1,-6-1-1,-3 2 0,-1-1 0,-2-3 0,-1 1-1,1-3 1,3-1 0,3-2 0,1-1 1,8-1 0,4-2 0,3-1 0,4 2 0,4-1-4,3-1-11,2 1-22,-1 0-17,-2 1-73,0 5 125,-5-1 0,-8 1 0</inkml:trace>
  <inkml:trace contextRef="#ctx0" brushRef="#br0" timeOffset="12299.7035">27003 10295 160,'0'0'3,"0"0"1,-2 3 0,1 4 0,-1 4-1,-1 5-5,0 8-16,-2 2-27,3 0-1,-2 3-21,8 6 67,2-6 0</inkml:trace>
  <inkml:trace contextRef="#ctx0" brushRef="#br0" timeOffset="12506.7153">27730 10243 164,'0'6'-2,"-1"2"-20,1 7-21,-1 5-54,-14 16 97,2-1 0,0-2 0</inkml:trace>
  <inkml:trace contextRef="#ctx0" brushRef="#br0" timeOffset="13231.7568">28218 9901 140,'1'-3'4,"0"1"-1,2-1 0,2-2 1,5-1-2,0 4-1,4-2 0,0 4 0,0 2 0,2 1 0,-2 3 0,0 2 0,-3 3 0,-2 3 0,-2 2 0,-2 1 0,-4 1-1,-1 1 1,-3 0-1,-1-2 1,-1 0 0,0-3 0,0-2 0,0-3 1,1-2 0,2-3-1,0-3 1,1-1 0,1-4-1,0-2 0,2-2 0,1-4 0,2-4-1,2 1 2,-1-3-1,1 1 0,0-2 1,-2 1 0,1 3 1,-1 5-2,-1-1 1,-2 4-1,-2 2 1,0 5-1,0 3 0,0 3-1,0 3 0,0 3 1,1 2-3,2 1-5,2 1-8,1 0-8,1-1-8,3 0-5,-1-4-55,12 4 91,-2-6 0,-3-1 0</inkml:trace>
  <inkml:trace contextRef="#ctx0" brushRef="#br0" timeOffset="13640.7802">28557 10000 128,'6'-2'8,"3"0"1,1 0-1,0 1 0,4-1-3,-4 2-2,0 2-1,-2 1-1,-1 2-1,-3 3 0,-2 0-1,-4 4 1,-3-2 0,-2 1-1,-1 1 0,-1-4-1,0 1 1,2-2 1,2-4 1,1 2 0,0-1 0,5-2 2,2 1 0,3 0 1,2-2 1,2 0-2,3 2 1,-4-1 0,2 3-1,-1-2 0,-2 4 0,-2 1 0,0 0 0,-2 1 1,-4 2-1,-3-1 0,-4-1 0,0 2 0,-8-2-3,0-2-5,-3-2-10,-1 0-21,-1-2-17,-1-1-64,-6-14 117,4-1 0,2-2 0</inkml:trace>
  <inkml:trace contextRef="#ctx0" brushRef="#br0" timeOffset="14005.8011">28756 9639 139,'8'0'10,"6"3"1,3 1 0,5 6 2,4 3-2,2 7-2,2 5-1,0 5-1,0 6-1,-2 3-1,-3 3-1,-1 2-1,-4-1 0,-5 2-1,-3-3-1,-4-2-2,-5-3-3,-5-2-6,-3-4-11,-4-2-22,-5-4-11,0-4-56,-9 0 110,4-7 0,3-5 0</inkml:trace>
  <inkml:trace contextRef="#ctx0" brushRef="#br0" timeOffset="14409.8242">29503 9916 154,'0'0'9,"0"0"0,1-2 1,1 0-1,2 1-2,4-2-2,-1 1-2,4 2-3,-1-1-6,1 1-10,0 1-12,-2-1-14,-1 2-72,-2 6 114,-1 1 0,-5-2 0</inkml:trace>
  <inkml:trace contextRef="#ctx0" brushRef="#br0" timeOffset="14565.8331">29558 10056 120,'2'0'-42,"7"-1"-36,10-4 78,-1 0 0</inkml:trace>
  <inkml:trace contextRef="#ctx0" brushRef="#br0" timeOffset="17329.9912">30144 9797 73,'0'0'5,"0"0"1,-1-1 0,-1-1 1,-3 1-1,2 0 0,-4 0-1,4 2-1,-4 0-2,1 0 0,-2 2-2,4 0 0,-6 3 0,5-3 0,-6 6-1,5-1 1,-3 3 0,4-1-1,-4 2 2,4-2-1,0 3 0,1-1 1,-2 0 1,1-2 0,2 2 1,2-1 0,1-4 1,1 3 1,5-3 1,-2 0 0,4 1 0,2 0 0,0-3 0,1 0-1,1 1-1,0-3 0,-2 1-1,2-2 0,0 1-1,-1-3 1,0 1 0,-3-1 1,1 0 0,-1 0 1,-1-1 0,-2-1 1,3-1 1,-4-1-1,1-1 0,1-1-1,-1-1 0,-1-2 0,-1-1-2,2 0 1,-3 1-1,1-1 1,-1 1 0,3-2-1,-4 1 0,-1 1 0,-2-3-1,-3 2-1,-1-1 0,-4 1-5,-4-1-9,-3-1-46,-8 3-1,-9-3-91,-74-15 151,-2-3 0,-4-1 0</inkml:trace>
  <inkml:trace contextRef="#ctx0" brushRef="#br0" timeOffset="18772.0737">16514 11308 85,'5'0'8,"0"2"-2,4-2 0,-1 0-1,4 0 1,-1 0-1,3 0 0,-1-2 1,3 2-1,-1 0 0,3 0-1,1 0 0,1-1-1,2 0-1,0 0-1,4-1 1,1-1-1,3 0-1,2-2 1,3 2-1,3-1 1,-1 0-1,3 0 1,-2-1-1,2 2 0,-1-1 0,-1 2 0,1-1 0,0 1 1,3-1-1,3 1 0,3-2 0,3 2 0,4-3 0,3 1 0,2 1 0,1-1 0,3 1 0,0-2 0,2 1 0,1 1 1,1-2-1,2 2 0,2-2 0,4 2 0,0-2 1,3 0-1,-1 2 0,5-1 0,1 0 0,3 1 0,-2 0 0,2 2 0,0 0 0,3-1 0,2 2 0,0 0 0,3 0 0,-1 0 0,0 0 1,2-1-1,0 0 0,1-1 1,1 0 1,-2 0 0,-4-1 0,-1 1 0,-3 1 1,-2 1-2,-5 2-8,0 3-32,-5 4-7,0 0-41,37 1 87,-12 2 0,-13-7 0</inkml:trace>
  <inkml:trace contextRef="#ctx0" brushRef="#br0" timeOffset="20045.1465">25418 10670 101,'0'0'3,"0"0"0,-2-1-1,0 0 1,0 0-2,2 1-2,1 0 1,3 1 0,0-1 0,4 2 1,-5-2 1,6 1 1,1 2 0,3-2 2,0 0 0,4 1 2,4-1 0,3 0 1,2 1 0,7-2 0,3 0-1,5-2-1,1 1-1,4 0 0,4 0-2,1 0 0,4-1-2,4-2 0,4 2 0,7-2 0,5 1-1,7-1 0,0 0 0,6 0 1,6 0-1,2 1 0,1 1 0,0 2 1,3 2-1,1 0 0,3-1 0,3 4 0,2-1 0,3-1 0,2 3 0,0 0-1,4 0 1,1-1 0,2 2 0,0 2-1,0-2 1,1 3 0,-1-1 0,0 0 0,-1-1 0,-2 2 0,2-4-1,-4 1 1,0-1 0,-1 0 0,-4 0 0,-2-1-1,-4-1 1,0 0 0,-4 0-2,-5 0-6,-2 0-14,-6-1-27,-3 3-1,-4-2-19,27 3 69,-17-3 0</inkml:trace>
  <inkml:trace contextRef="#ctx0" brushRef="#br0" timeOffset="28441.6267">19352 9995 45,'-2'0'-1,"0"0"0,-2 0 0,2 0 1,0 0 0,0 0 1,3 1 0,2 0 1,2 2 0,0-2 0,2 3 1,2-2 0,0 2 0,-2-1 1,2 2 1,-2-1 0,1 2 1,-1-2 0,4 1 0,-3 0-1,2-1 1,1-1-1,-2 2 0,2-3-1,-3 2 0,4-1 0,-4 2-1,3-2 0,-4 1 0,2 0 0,-4 1 0,6 1-1,-6-1 1,3 2 0,-2-2 0,2 2 1,-3-3 0,2 2 1,-2-2 0,1-2 1,-2-1 1,5-1 0,-2-3 0,0-1 0,1-2-1,4-1 0,-3-2 0,3-1-2,0-3 1,1-1-2,3-2 0,1-4 0,3-1-1,2-5 1,3-2-1,2-2 0,3-7 0,4-1 0,1-6-1,3-3 0,3-1 0,4-2-1,0-3 1,2 0-1,1 2 1,-2 2-1,-1 1-3,-3 3-11,-2 9-32,-1 3-9,-4 5-83,4 0 138,-8 7 0,-5 4 0</inkml:trace>
  <inkml:trace contextRef="#ctx0" brushRef="#br0" timeOffset="30295.7328">27594 9126 59,'0'0'1,"0"0"0,-1-2 1,0 1-1,-1-2-2,2 1 0,0 1 0,0 2 0,2 0 0,-1 2 1,4 0-1,-2 2 2,1-1-1,-1 1 0,3 1 0,-2-3 0,1 4 0,0-4 1,3 3-1,-2-1 1,1 1 0,1-2 0,1 2 0,-3-1 1,3-1 1,-1 0 1,-1-1 1,0 0 1,2-2 1,-3-1 1,3-1 2,-1-3-1,2 1 1,-1-3 0,2-1-1,-3-4-1,3-1 0,-1-4-1,-1-2-2,2-1 0,-1-5 0,2-2-1,3-3-1,1-2 0,4-1 0,5-6 0,1-2-1,5-4 1,7-2-2,5-3 0,3-4-10,5-2-27,2 1-13,4-3-65,42-33 114,-11 9 0,-12 8 0</inkml:trace>
  <inkml:trace contextRef="#ctx0" brushRef="#br0" timeOffset="117852.7408">18819 10909 61,'0'0'5,"-1"1"0,1 1-1,-1 1-2,1-2 1,-2 4-2,0-4 0,0 5-1,-1 3 1,0 3 1,2 1 0,-1 2 0,0 1 0,1 2 1,1 2 0,0-1 0,1 0-1,0 1 1,0-1-1,1 0 0,-1 0 1,1 0-1,0 1 0,1-1 0,0 0 0,2 1-1,-2 0 1,2-1 0,0-3 0,1 1 0,0-1 1,2-1 1,-3-3 0,2 1 0,0-3 0,-1-2 0,-2 1-1,0-3 0,1 1-2,-3-3-5,3 3-11,-2-2-21,0 0-7,2-3-18,4-1 61,0-2 0</inkml:trace>
  <inkml:trace contextRef="#ctx0" brushRef="#br0" timeOffset="118420.7733">19429 10879 112,'-2'-1'3,"1"-2"0,0 1 0,-4 3 0,1-1 0,-1 6-2,1 3-1,-2 3 2,2 1-1,-1 5 1,2 3 0,1 2 0,2 2 1,0 2 0,1 3 1,1-3 0,3 2 1,1-1 0,0 1 0,3-5 0,1 0 0,0-1-1,0-1 0,4-4-2,-3-1-1,1-2-6,3-3-11,-2-2-20,2-2-11,0-3-36,18-7 83,-2 0 0</inkml:trace>
  <inkml:trace contextRef="#ctx0" brushRef="#br0" timeOffset="118955.8039">20355 10847 107,'-1'6'8,"-1"3"2,0 3 1,0 2 3,0 4 1,0 1-1,1 5-2,1 2-1,1-1-2,3 4-2,0-1-5,1-2-9,3 1-16,2-2-22,0-3-6,2 0-43,7 5 94,-1-7 0,-4-3 0</inkml:trace>
  <inkml:trace contextRef="#ctx0" brushRef="#br0" timeOffset="122224.9908">18600 10937 52,'5'0'3,"-2"0"1,3-2-1,-1 0 1,2-3-2,2-1-2,0-4-4,0 5-5,1-5-7,2 5-23,5-1 39</inkml:trace>
  <inkml:trace contextRef="#ctx0" brushRef="#br0" timeOffset="122931.0312">19454 10916 81,'7'-7'2,"1"-1"1,3 1-3,5-4-5,-1 4-13,0-1-13,8 2-1,-5 2 32</inkml:trace>
  <inkml:trace contextRef="#ctx0" brushRef="#br0" timeOffset="128777.3656">16513 10171 52,'-4'-2'4,"-2"1"0,1 0 1,-4 1-1,1 0 0,-1 1 0,1-1-1,-4 1-1,4 1 0,-2-2 0,2 2-2,-3 1 1,3 0 0,-3 0 0,3 0 1,-2 0 1,1 3 1,-2-3 2,3 3 1,-2-2 0,4 1 2,-4-1 0,4 0 0,-2 1 1,2-2-1,-4 3-1,3-3 0,-3 2 0,0-1-2,-2 0 0,5-3-2,-6 4 0,5-4-2,-3 4 0,2-3 0,-1 3-2,5-2 1,-3 4-1,2 0 2,1 3-1,-1 1 0,-1 4 0,1 1 0,-1 3-1,0-1 1,1 3 0,-1-2-1,2 3-1,-3-2 1,2-1 0,1-1 0,-1 1 0,1-2-1,-1-1 1,2 1 0,0-1 0,0-1-1,2-2 1,-1 1-1,1-2 1,2 1 0,0 1-1,0-3 1,2 2-1,1-1 1,-2 0-1,2 2 1,0-1 0,2 1 0,-2-2 0,2 3 0,0-2 0,0 2 0,-2 0 0,2-2 0,-1 2 0,1-2 0,1 1 0,-3-1 0,1 1 0,1-3 1,-2 5 0,2-2 0,-1 2 0,2 0 0,-1 1 0,0 0 0,0 3 0,2-3-1,0-1 0,2 1 0,0-1-1,2 0 1,2-1 0,-2-1 0,2 0-1,-1-2 0,-1-1 1,0 0-2,-2-2 0,0-1-1,0-1 0,0 1-1,0-2 0,2 1-1,-2 0 0,0 0-1,2 0 2,-2-2 0,2 2 1,-1 0 0,1 0 0,-1-1 1,1 1 1,2 0 0,-1 1 1,0-1-1,-1 1 1,0-2 0,0-1-1,-3 1 1,2-1 0,-3-2-1,1 2 1,-2-4 0,2 3 0,-2-2-1,0-1 2,-1-1-1,3 1 0,-2-1 0,2-1 0,0 1 0,-1-1 1,1-1-1,-1-2 0,0 2 1,0-2-1,2 0 1,-3 1-1,3-2 0,-3 2 1,4-3-1,-4 3 0,4-2 1,-6 1-1,7 0 0,-6 0 0,4 1 1,-3-1-1,2-1 1,-1 2 0,1-2 0,-2 2 0,3-2 0,-4 2 0,4-4-1,-5 3 1,4-2-1,-2 2 1,1-3-1,-2 3 0,3-3 1,0 0-1,-1 1 1,3-1-1,2-2 1,-1-1-1,-1 2 0,5-3 1,-5 1-1,2-1 1,-2 1-1,-1-1 1,-1 2 0,1-3 0,0 1 1,-1-3 0,-1 2 0,4-2 0,-5 0 0,3-4-1,0-1 0,0-2 0,-1-1 0,4 0-1,-5-2 0,5 1 0,-3-2 1,3 2-1,-2 0 1,0 1 1,1 1-1,-2 0 1,1 1-1,-2 0 1,0 1-1,-2 1 1,0-1-1,0-1 0,-1 1 0,-4 0 0,3 2 0,-1-2 0,-2 0 0,1 2 0,-2-1 0,-2 2 0,1-1 0,-2 0 0,-1 2 0,3-2-1,-3 2 0,-1-3 0,-3 1-1,4-1 1,-3 0 0,0-3-1,-2 3 1,0 0 1,0 1-1,-1 0 1,-2 2-1,2 1 0,-4 0 0,0 1 0,2 0 0,-1 1-1,-3 1 0,1-1 1,-1-1-1,-2 3 1,-2-1 0,-1 0 0,-2 3 1,-3 0 0,1 1 0,-4 1 1,-1 1-1,-1 0 0,-1 2 0,-3 0 0,-2 3-2,-5 0-4,-3 2-10,-6 4-28,-5 3-10,-5 3-61,-69 23 114,8 0 0,5-2 0</inkml:trace>
  <inkml:trace contextRef="#ctx0" brushRef="#br0" timeOffset="136537.8095">18474 12060 103,'0'0'13,"0"0"0,0 0 0,-3-2-1,2 1-2,-1 0-3,0 0-3,0 2-2,2 4-1,1 4-1,2 0 1,0 4 0,4 1 0,1 1 1,0 1-1,1 3 1,0 0-2,2-1 0,-2 1-6,0 0-6,2-1-12,-2 0-15,-1-3-66,5 8 105,-3-4 0,-1-4 0</inkml:trace>
  <inkml:trace contextRef="#ctx0" brushRef="#br0" timeOffset="136845.8271">18519 12338 127,'0'0'6,"0"-2"1,1 0 1,2-1 1,2-1-1,1-1 0,4 0-1,2-1-1,1 1-2,1 1 0,-1-1-2,1 0 0,-1 1-1,1 1-3,-4 0-6,1 0-8,-4 1-15,3-1-16,-5 1-48,3-7 95,-1 2 0,-3-2 0</inkml:trace>
  <inkml:trace contextRef="#ctx0" brushRef="#br0" timeOffset="137105.842">18440 12093 150,'6'-1'9,"1"-2"0,1-1-1,2-2-4,5 0-19,-1-3-28,4 1-3,-1 0-30,13-4 76,-5 2 0</inkml:trace>
  <inkml:trace contextRef="#ctx0" brushRef="#br0" timeOffset="137569.8685">18843 12111 118,'0'0'5,"2"2"0,1 1 1,1 3-1,-1-1-1,2 3-2,-3-3 0,2 3 1,-2-3 0,0-1 1,-1-1-2,0-2 1,-1-1-1,0 0 0,0 0-1,-2-2 0,0-3-2,-1-2 1,1-4 0,1-2 1,2 0 0,2-2 1,1 0 1,4-1 1,-2 0 0,3 3 1,1 0-1,1 4 1,-1 1 0,1 3 0,3 3-2,-3 4 1,3 2-1,-2 4-3,1 1-5,-3 2-11,2 3-14,-2 1-20,-1-1-65,7 8 115,-1-5 0,-3-2 0</inkml:trace>
  <inkml:trace contextRef="#ctx0" brushRef="#br0" timeOffset="138052.8961">19174 11942 87,'-5'3'3,"-2"2"0,-1 1 0,-1 2 1,2 1-2,3 3-1,0-1-1,4-1 1,2-1 0,1 1 0,4-3 1,3-3 0,-1 1 0,2-4 0,2-1 1,-6-4 0,4-3 0,-2-2-1,-2-3 1,-1-1-1,-1-4 1,-2-2-1,-2 1 0,-2-2 0,-2-3 0,-2 1 0,-1 1 0,-1-1 1,-2 2 1,0 1 1,2 3 0,0 4-2,0 2 1,3 5 1,0 2-1,2 7 0,0 2-2,3 6-1,1 3 1,2 2 0,1 3 1,4 3-2,-1-2-3,2 0-9,0 0-10,3-2-20,-2-3-6,2-1-24,6 6 71,0-3 0</inkml:trace>
  <inkml:trace contextRef="#ctx0" brushRef="#br0" timeOffset="138641.9298">19409 11951 180,'0'0'6,"1"-2"1,0 0 0,0-2 0,1 0-3,0-3 0,0-1-1,3-2 0,-4 0-1,1-1 0,-2 2 0,0 3-2,0-2 0,-1 2 0,0 2-1,-4 4-1,1 3 1,0 5-1,0 2 0,2 5 1,0 1 0,4 1 0,-1 0 0,3-2 1,3-1 0,2-3-1,1-2 1,1-5 0,4-3 0,-2-3 0,1-4 0,-1-4 0,2 0 1,-4-3-1,-4-1 1,4-2 0,-6 0 1,-3 1-1,-2 0 0,0 2-1,0 3-1,-3 2 0,0 1 0,2 2 0,-1 7 0,-1 3 0,5 4 1,1 5 1,-1 5 0,3 0 0,1 5 0,1 0 0,2 0 0,0 1-2,-1-2-3,2-2-5,-1 1-9,-1-4-10,-1-3-9,-2-2-87,-2 0 124,-6-5 0,1 0 0</inkml:trace>
  <inkml:trace contextRef="#ctx0" brushRef="#br0" timeOffset="138877.9433">19620 11762 122,'5'-2'9,"-2"2"1,6-2 2,-1 4 0,-2-2-2,1 3-1,1 4-2,-3-1-1,-2 4-1,-2 3-4,-3-1-3,-2 1-5,-4 1-5,-1 0-9,1-2-11,-2 0-17,-1-4-31,4-6 80,0-2 0</inkml:trace>
  <inkml:trace contextRef="#ctx0" brushRef="#br0" timeOffset="139221.963">19737 11818 127,'2'-1'5,"2"-5"1,-1 1 1,3-4 2,-1 1 0,-2-2 0,0-1 1,-2 3 0,-1-1 0,0 3-1,-3 0-2,1 2-1,-2 1-3,-1 2-1,-2 4-1,3 4-1,-2 1 0,2 3-1,0 4 0,2 0-3,4-1-5,1 2-5,2-3-7,1 1-8,3-3-10,1-2-73,12-5 112,-1 0 0,-2-4 0</inkml:trace>
  <inkml:trace contextRef="#ctx0" brushRef="#br0" timeOffset="139615.9856">19886 11749 146,'0'0'9,"-1"1"1,1 2 0,1 1 1,0 2-1,3 3-1,2-1-3,-2 2-1,3 2-2,0-3 0,-4 1 0,0-2 0,0 0 0,-1-2 0,-1-1-1,1 1-1,-2-5-1,-2-1 0,0-1-2,-2-4 0,1-2-2,-2-4 1,2-2 1,0-2-1,0 1 1,3-2 1,5-1-1,-1 3 1,1 1 1,1 2-1,4 3 1,1 3 0,1 4 0,5 1 0,-2 3-3,1 3-6,0 2-6,-2 2-9,0 0-9,-2 2-10,-2-1-44,4 4 87,-1-4 0</inkml:trace>
  <inkml:trace contextRef="#ctx0" brushRef="#br0" timeOffset="140071.0116">20212 11647 147,'-1'-1'7,"-4"0"1,1 0 0,-2 0 0,0 2-4,-2 2-1,0 3-2,1 2 0,2 3-1,0 0-1,4 2 2,3-2-1,1-3 2,2 2 1,2-4 0,2-1 1,1-3 0,1-1 1,0-5-1,1-3 1,-3-3 0,2-4 0,-3-5-1,-1-5 0,-2 1-1,-5-5 0,0-1-1,-2 1 0,-3-2-2,-2 3 1,0 3-1,-3 2 1,2 5-1,1 5 1,-1 2-1,3 4 1,0 4 0,2 5 0,0 4 0,3 5-1,1 3 1,2 3 0,3 4-3,2 1-4,2 2-9,0 1-13,3-3-13,2 1-13,1-3-54,11 4 108,-2-5 0,-3-4 0</inkml:trace>
  <inkml:trace contextRef="#ctx0" brushRef="#br0" timeOffset="140751.0505">20501 11547 178,'-4'-4'7,"1"-1"2,-2-3 0,3 4 0,-1 0-1,-1-1-1,0-2 0,3 6-1,-1-2-1,-2 0 0,2 2-2,1 1-1,-3 0 0,0 4-2,2 4-1,0 2-1,0 5 0,2 1 1,1 3-1,2-1-2,0 1-3,3 0-5,0-2-3,1-3-2,2-2-3,-2-4 0,1-3 1,0-4 2,2-3 4,-3-4 7,0-5 3,1-3 4,-3-2 2,1-5 2,-2 0 1,-2 1 1,1-1 0,-1 3-1,1 4 1,-1 6 1,4 0 0,-5 5 0,5 5-2,4 1 0,1 3-1,-1 3-1,4 5-1,-4 1-1,2 0 0,-3 0-1,1 0-1,-3-1 0,0 0 1,-4-4 0,-1-3 0,0-4-1,-1 1 1,0-8-1,0-2 0,1-3-1,-1-5 0,2-4-2,-3-2 1,0 1 1,2-3-2,0 2 2,0 6 0,2 2 2,0 3 0,2 6 1,-2 1 1,7 5-1,-4 4-2,3 2-4,-2 2-7,2 2-10,-3-1-12,-1 0-13,2-1-30,6-3 76,-4-2 0</inkml:trace>
  <inkml:trace contextRef="#ctx0" brushRef="#br0" timeOffset="140930.0607">20881 11413 122,'4'12'-15,"0"4"-12,1 1-11,1 4-4,4 11 42,-2-1 0</inkml:trace>
  <inkml:trace contextRef="#ctx0" brushRef="#br0" timeOffset="141703.1049">19152 12557 93,'3'1'6,"1"1"0,4 4 1,2 2 0,3 6-2,0 3 0,5 4-1,-1 1-2,1 3-1,2 0 0,0-1 0,1-3-1,-3 0 1,0-4 1,0-5 3,-2-1 3,-5-4-1,-1-4 2,-1-5-1,-1-4 1,-5-5-1,2-5 0,-3-2-4,-1-7-2,0-4-2,0-1-3,1-4-4,-2 2-5,1 0-9,1 3-13,-1 4-15,2 5-34,5 6 83,-1 5 0</inkml:trace>
  <inkml:trace contextRef="#ctx0" brushRef="#br0" timeOffset="142630.158">19674 12479 112,'-2'0'6,"-3"2"0,-1-1 0,-3 1 1,2 4-3,-3 1-1,1 2-1,0 3-1,1 1-1,3 2 0,-1 0 0,4 2 0,2-2-1,2 2 1,4-3 1,-1-3-1,4 0 1,-1-3 1,3-2 1,-3-4 0,0-2 0,-1 0 0,2-6 0,-2-1 1,3-4-1,-4-1-1,2-3 1,-4-1-1,0 0 1,-1 1-1,-1 0 0,-2 2 1,0 4-1,-2-1-2,2 3 0,-1 2 0,0 3-1,0-1 0,0 7 0,1 1-1,1 3 1,1 2 1,2 2 0,1 0 0,3 0 0,0-1 1,1 0-1,0-1 1,1-1 0,-2-3 0,0-2 1,0-1 0,-2-3 0,0 0 0,2-6 0,-4-1 0,4-4 0,-3-1-1,0-2 1,-1 0-1,1 0-1,-2 0 1,2 1 0,-4 0-1,1 5 0,0-1-1,-1 2 0,-1 2-1,2 2 1,-1 0 0,1 2 0,0 1-1,2 1 2,-1 2-1,3 1 1,0 1 1,0 2-1,0 0 1,4 2-1,-3-4 1,3 2 0,-5-5 0,7 1-1,-2-6 1,2 0 0,1-3 0,0-5 0,-1 1-1,0-2 1,-2-2 0,-1 0 0,-1 0 0,-3 0 1,-2 3 0,-3 2 0,0 1-1,0 3 0,0 3 0,0-1 1,0 6-1,1 2-1,1 2 0,-1 3-1,4 2-5,1-1-8,1 2-15,-1-2-22,2-1-72,6-7 123,-2-2 0,-1-3 0</inkml:trace>
  <inkml:trace contextRef="#ctx0" brushRef="#br0" timeOffset="143224.1919">20229 12243 187,'-4'-1'8,"0"-2"0,-1 2 0,0 2 0,-3 4-3,1 3-4,0 3 0,1 4-2,-2 3 1,5-1-1,1 1 1,3-1 0,1-2-1,1 0 1,4-4 0,1-3 0,0-3 1,3-3 0,-1-3 1,-1-2-1,1-5 1,0-2 0,-3 0 0,0-5 0,-2 3 0,1-2 0,-2 5-1,-1-1 0,0 3 0,-3 1 0,1 4 0,0 0 0,1 5-1,0 2-1,2 2 0,0 1-7,2 2-9,-2-3-14,2 1-22,0 1-82,11-7 135,-5-2 0,1 0 0</inkml:trace>
  <inkml:trace contextRef="#ctx0" brushRef="#br0" timeOffset="143709.2197">20350 11965 176,'2'3'3,"0"4"1,1 4 0,2 3 0,0 3 1,1 1-1,0 4-1,2 1-1,0 0-1,0-1 0,0 1-1,-2-4 0,2-2 0,-3-1 0,-3-4 0,3-1 0,-1-4 1,-1-3-1,1-6 1,0-2 0,0-6 0,1-3-1,0 0 1,-1-1-1,2 1-1,0 2 2,0 3-1,0 0 1,2 6 0,-3 1 1,4 2 0,-3 5 0,1 1 1,-3 5-1,0 1 1,-2 1-1,-5 1 0,0 2 0,-3-2-2,-1-3-1,-3 1-4,-1-3-6,-1-3-9,-1-3-17,-2-3-16,3-3-54,-4-19 107,3 1 0,4-3 0</inkml:trace>
  <inkml:trace contextRef="#ctx0" brushRef="#br0" timeOffset="143934.2325">20536 11939 186,'6'19'4,"-5"-10"1,1 5 0,2 3 1,2 2-1,2 0-3,4 2-6,0 1-9,0-4-16,5-1-19,-3-2-71,5-1 119,-2-3 0,-3-2 0</inkml:trace>
  <inkml:trace contextRef="#ctx0" brushRef="#br0" timeOffset="144323.2548">20780 12048 116,'0'0'9,"1"-2"1,0-1 2,3-2 0,-2-2 0,0-3-2,-2-1-1,1-1-1,-2 0-1,-1 0 0,0 2 0,0 2-2,-2-1-1,1 4 0,1 0-2,-1 3-1,0-1-1,-1 6 0,1 2-1,-1 5 0,3 1 1,-1 7 0,3 0 0,1 0 0,1 1-4,2-1-7,2-3-10,0-1-14,3-3-17,0-3-58,15-11 110,-1-1 0,-5-3 0</inkml:trace>
  <inkml:trace contextRef="#ctx0" brushRef="#br0" timeOffset="144712.277">20930 11808 123,'-2'2'5,"-3"2"-1,1 2 1,-3 2 1,2 0-3,0 4 0,1 0 0,4-1 0,2 1 0,3 0 0,0-2 0,1 0 0,4-1-1,-3-1 0,2-2 0,0 0 0,-1-3 0,0 1-1,0-2-1,-1-1-1,0-1 2,1-1-1,-3 1 0,0-1-1,0-1 0,-3 1 1,-1 1 1,-2 3 0,-5 3 0,-2 3-1,-3 7-3,-4 5-15,-1 3-26,-3 4-2,-4 5-22,-28 16 68,4-4 0</inkml:trace>
  <inkml:trace contextRef="#ctx0" brushRef="#br0" timeOffset="145703.3337">16257 11090 72,'-9'-4'4,"-9"-1"0,1-1 0,-7 0 0,-3 2-2,-3-1 0,-1 3 0,-3 2 1,0 2-1,-3 4 1,1 4 0,-1 2 2,-2 3 0,1 1 1,0 1 0,-1 2-1,0 2 0,0-1 1,2 2-1,1 0-1,1 2 0,2 0-1,0 2 0,2 0 0,2 0-1,2 2 0,-1 0-1,5-1 0,0 2 1,4-1 1,0-1 0,3 1 0,3-3 0,3 0 0,0-1 0,4-3 0,1-4-2,1-2-3,2-3-7,0-2-8,1-5-14,0-2-15,1 0-44,1-9 90,0 1 0,-1-1 0</inkml:trace>
  <inkml:trace contextRef="#ctx0" brushRef="#br0" timeOffset="146123.3578">15205 11480 79,'0'2'7,"0"1"-1,-1 0-2,0-1-1,-1 3-1,-2 2-1,0 1 0,1 2 0,-2 1-1,-1 1 0,2 1 0,1 1 0,0-1 0,2 0 2,1-1 0,2 1 3,0-4 1,2 1 1,4 0 1,-1-3 0,4 0-1,2 1-4,-2-2-12,4 1-31,1-2-2,-1 3-19,9-2 61,-4-2 0</inkml:trace>
  <inkml:trace contextRef="#ctx0" brushRef="#br0" timeOffset="146670.389">13930 12154 97,'0'-2'6,"0"-1"1,0 2 0,2 5 0,3 3-1,2 2 0,0 5-2,3 4 0,-1 3-3,3-2-2,-3 2-4,1-2-3,-1 0-4,-2-1-7,-3-4-7,0-2-48,-8 4 74,0-3 0,-1-4 0</inkml:trace>
  <inkml:trace contextRef="#ctx0" brushRef="#br0" timeOffset="146993.4075">13973 12035 119,'8'1'8,"1"1"2,5 1-1,2-2 2,2 5-2,-1-1-2,2 3-1,-2 1 0,0 2 0,-4 3 0,-1 1 0,-4 4 0,-3 1 0,-3 2 0,-4 0-1,-3 1-2,-3-2-1,0-1-2,-4-3-6,1 0-6,0-6-9,1-2-12,0-6-18,2 0-57,-2-14 108,2 0 0,1-4 0</inkml:trace>
  <inkml:trace contextRef="#ctx0" brushRef="#br0" timeOffset="147656.4454">14242 12117 102,'6'-2'2,"1"-2"1,3-1 0,-2-4 0,2-1 0,-2-2-1,-1 0 0,-1-1 1,-1 2 0,-3 1-2,-1 3 1,-1 2-1,-1 0-1,-2 4 0,-1 0-1,0 6-1,-2 2 1,3 2 0,2 2 0,0 4 0,3 0 1,4-2 0,4 1 0,2-4 0,3-1 0,3-2 1,1-2-1,2-4 1,-2-2 0,1-2 0,-4-4 0,0-2 1,-4-1-1,-2-2 1,0-2 0,-5 0 1,-1-2-1,-1 0 2,-3 1 2,0 0 1,-2 2 0,1 2-1,0 4 1,0 4 1,1 1 0,0 5-1,1 4-2,1 3-2,3 6 1,0 6-1,5 2 0,-1 3-2,5 2 0,-2 1-1,2 2-1,1 0-3,-1 0-3,0-3-4,-3-3-4,0-1-2,-5-6-8,-1-4-5,-1-4-3,-2-7-44,-12-20 77,3 0 0,-5-6 0</inkml:trace>
  <inkml:trace contextRef="#ctx0" brushRef="#br0" timeOffset="147890.4588">14580 11889 100,'3'-1'8,"2"-1"1,3 4 1,1-1 1,1 3 0,-1 2-1,-1 3-1,0 3-1,-4 0-1,-2 2-2,-2 0-4,-3 0-6,-1 0-8,-4 0-9,1-3-15,1-2-11,-1 0-16,-1-9 64,3-2 0</inkml:trace>
  <inkml:trace contextRef="#ctx0" brushRef="#br0" timeOffset="148203.4767">14779 11927 104,'0'-4'7,"1"-2"1,1-1 1,1-4 0,-2 2-1,1-3 0,-2 5-1,0-3 0,0 3-2,-2 2 0,0 2-2,-1-1 0,-1 5-1,0 4-1,0 1-1,2 4 0,0 3-1,2 0 0,2 1-2,0 0-5,3-1-4,1-1-7,2-2-8,1-3-9,0-1-43,11-9 79,-3 0 0</inkml:trace>
  <inkml:trace contextRef="#ctx0" brushRef="#br0" timeOffset="148592.499">14929 11871 151,'-2'4'11,"2"2"0,0 1 1,0 3 0,4 0-4,-1 3-2,0-5-2,4 1-1,-3-2 1,1 0 0,-3-3 0,1 0 0,1-3-1,-1 3 0,-1-5 0,0-2 0,-1 0-2,-1-4-1,-1-4-2,0 0 0,1-7 0,2 2-1,3-1 1,3-1-1,2 0 1,3 3 0,0 1 0,1 4 1,1 3-1,0 4-5,-3 3-5,0 3-6,0 4-8,0 1-8,0 4-6,0-3-47,7 5 87,-1-4 0</inkml:trace>
  <inkml:trace contextRef="#ctx0" brushRef="#br0" timeOffset="149028.5239">15240 11767 101,'-3'1'4,"2"3"0,-4 2 0,0 1 1,3 4-2,0-1 0,1 2-1,2-1 0,1-1 1,0 0 0,2-3 0,2-1 0,0-3 1,3-3 1,-1-2 1,0-5 1,0-2-1,-1-6-1,0-1 1,-4-4-2,0-2 0,-2-3-1,-1 0-1,-1-4-2,-2-1 1,-2 0-1,-1 0 0,-4 3 1,2 3 0,-3 2 0,1 6 1,2 4 0,0 4 0,2 6 1,1 4 1,2 4-2,2 6 0,4 5-1,2 6 1,2 2-6,3 3-6,-2 1-10,6 0-11,-3-2-15,2-1-59,10 5 105,-4-4 0,-3-7 0</inkml:trace>
  <inkml:trace contextRef="#ctx0" brushRef="#br0" timeOffset="149306.5398">15432 11748 183,'1'-1'6,"0"-4"1,0-1 0,0-2 1,-2 0-3,0 0 1,-1 0 0,0-1 0,-1 1-1,-1 2 0,0 1-1,4 3-1,-3 1 0,1 3-1,0 3-3,0 3-1,1 2-4,2 2-7,1 2-6,0-3-10,1-1-13,2-1-12,1-2-36,7-1 90,0-3 0</inkml:trace>
  <inkml:trace contextRef="#ctx0" brushRef="#br0" timeOffset="149686.5616">15523 11711 119,'-1'2'6,"1"3"0,0-1 1,0 3 0,1-1-2,1 1 0,0-1 1,-1 0 0,0-5-1,1 2-1,-2-3 1,0 0-1,-1-2-1,1-1 0,-1-3-3,0-5-1,0 1 0,1-4 0,0 0-1,1-2 0,2 2 1,-1 4 0,2 1 1,0 2 1,3 4 0,0 3 1,2 1 0,0 5 0,5 2-2,-4 2-4,3 0-9,-5-2-14,2 3-16,-2-3-60,0-3 103,-2-1 0,-2-2 0</inkml:trace>
  <inkml:trace contextRef="#ctx0" brushRef="#br0" timeOffset="149913.5745">15670 11528 180,'1'2'3,"2"6"0,0 3-1,2 3-3,0 2-6,3 3-8,0 1-7,-1-2-12,3-1-12,-3-2-17,4 2 63,-6-5 0</inkml:trace>
  <inkml:trace contextRef="#ctx0" brushRef="#br0" timeOffset="150480.607">14731 12350 105,'3'-1'12,"4"-5"2,3 1 1,6-4 0,1 0-1,8-2-2,5-5-2,5 0-3,7-4-1,6-1-2,6-4 0,4 0-1,3-1 0,4-4 0,0 3 0,3-2 0,-1 2-3,-2 1-15,1 3-35,-2-1-2,-4 4-64,18-12 116,-15 2 0,-13 7 0</inkml:trace>
  <inkml:trace contextRef="#ctx0" brushRef="#br0" timeOffset="152800.7397">19671 13007 59,'17'-8'6,"3"-3"0,6-2-1,4-1 0,5-5-1,10-2 0,3-3-1,8-5-1,4-1 0,5-2-1,1 0 0,5-4 1,-2 2 1,1 3 0,0-2 1,-1 4-1,-2 0 1,-3 4 0,-2-1 0,-4 2-1,-4 3-4,-7 3-6,-4 0-19,-6 4-13,-7 0-16,2-4 55,-5 3 0</inkml:trace>
  <inkml:trace contextRef="#ctx0" brushRef="#br0" timeOffset="168916.6615">16474 13588 115,'0'-4'3,"2"-5"0,0 1 1,2-2-1,1-1-1,3-2-2,1 4 0,0-1 1,3 2-2,1 4 1,0 1-1,0 3 1,1 1-1,-1 5 2,-1 2-2,2 2 1,-3 3 1,0 0 1,2 2-1,-6 1 1,5-1 1,-1-2 1,0 0 1,1-3 1,2-1 1,1-4 1,1-3-1,3-4 1,1-2-1,2-4 0,0-3-1,1-3-1,-3 0-1,1-3 0,-4-1-1,-4-2 1,-2 1-1,-3 0 0,-4 1-1,-2 0-2,-1 5-1,-1 3-1,0 2 1,0 2-1,0 7-1,0 5 1,0 7 0,1 5 2,1 8 1,0 5 1,1 5 1,0 6 0,3 4 0,-2 3 1,1 4 0,-1 0-1,-2 0 0,2 0 0,-4 1 0,-1-3 0,-3-3 0,-1-4 0,-4-4 0,-4-3 1,-1-8 0,-4-2 0,-4-7-1,-2-6 1,-2-4 0,-2-5 0,0-6-1,0-5 1,1-5 0,3-6 0,0-5 1,5-3-2,1-4 1,5-4-2,1 0 0,4 0 0,5 3-1,2 2-2,4 4 0,2 4-2,2 5-4,3 5-8,0 3-20,5 3-28,-2 4 0,3 4-71,15 1 134,-5 2 0,-1-2 0</inkml:trace>
  <inkml:trace contextRef="#ctx0" brushRef="#br0" timeOffset="169354.6865">17523 13722 161,'0'0'12,"0"-1"1,2 0 1,2 0 1,2-3-2,4 3-2,-2-3-3,2 1-2,3 1-1,-4 0-2,3 1-3,-1-1-3,-1 0-6,2 2-9,-2 0-11,-2 1-16,0 2-12,-1-2-43,-7 15 100,-2-3 0,1 1 0</inkml:trace>
  <inkml:trace contextRef="#ctx0" brushRef="#br0" timeOffset="169549.6977">17636 13838 222,'5'1'7,"3"0"-2,1 1-9,4 2-31,4-1-17,1 1-91,22-5 143,-5 1 0,-2-6 0</inkml:trace>
  <inkml:trace contextRef="#ctx0" brushRef="#br0" timeOffset="170418.7474">18547 13666 64,'-6'-3'6,"2"0"2,-2-2 0,-1 2 1,1-5-3,0-1 0,2-1 0,2 0-1,1-2-2,4 3 0,1-3-2,4 1 0,1 0 0,2 1 0,2 1-1,1 2 0,1 1 0,0 4-1,0 0 1,-1 2-1,1 0 0,-4 3 1,-2 0 0,1 2-1,-4 3 2,-2 1-1,-3 1 1,1 1 1,-4 0 0,-1-1 0,-1 2 1,-3-2-1,-1 1 1,0 1 0,2-5-1,-2 2 0,-1-2 0,2 0-1,0 1 0,-1 2-1,2-1 0,-1 1 1,3 1 0,1 0 0,1 2 0,-1-2 0,2 2 0,0-1 1,1 0 0,1-4-1,0 2 1,0-4 1,0 0 2,2-2 2,-3 1 1,0-3 0,1 0 1,0-3 1,1 1-1,1-3-1,1 2 0,3-3-3,-4-1 0,5-1-1,-2 0-1,4-1 1,0 3-1,2-2 0,-1 2 0,1 0 0,3 1 0,1 2 0,0-2-1,1 1-1,1 1 1,-2 1-2,1 0-2,-5 0-12,1 2-26,-5 0-19,-2 0-109,5-1 168,1-1 0,-4-1 0</inkml:trace>
  <inkml:trace contextRef="#ctx0" brushRef="#br0" timeOffset="171158.7897">19053 13563 120,'3'-3'5,"3"0"2,1 0 0,5 1 1,0-2-1,2 2-1,1 2 0,0 1-1,2 2 0,-1 2-1,1 3-1,-2 0 0,1 3-1,-3 1 0,-1 2-1,-1-1-1,-3 3 0,-2-3-1,-2 0-3,-4 0-1,-4-1-2,-3-4-1,-2 1 1,-2-4 0,-4-1 1,1-2 0,-1-3 3,3 0 2,-1-3 1,5-3 0,1 0 1,6-1 0,2-3-1,1 0 1,6 1-1,-1-1 2,7 0-1,0 0 2,0 2 0,1-2 1,3 2 0,0 0 1,2-1 1,0 0 1,0-1-1,1-1 1,-2 0 0,1-1 1,-5-1-1,-1 0 0,-3 0-1,-1 2 0,-5 1-2,-2 3-2,-2 2-1,0 2 0,-4 1-2,1 3 0,-4 1-1,-1 5 1,1 0 0,-2 6 1,0 2 1,4 1 0,0 3 1,0 0 1,4 0 1,0 0 0,2-1 0,1-2 1,2-1-1,0-2 0,2 0 0,2 0-1,-1-4-2,2 0-3,0-1-8,0-1-17,-1-1-25,1-3-6,0 0-63,3-2 121,-1-2 0,1 0 0</inkml:trace>
  <inkml:trace contextRef="#ctx0" brushRef="#br0" timeOffset="171389.8029">19598 13630 180,'0'2'13,"1"3"2,1 2 0,1 2 1,1 1-2,-2 4-3,2 0-2,0 2-2,0 0-2,-1 0-1,-1 1-2,1-2-5,1 2-16,-4-6-40,1 1-1,1 0-90,4-1 150,0 0 0,2-4 0</inkml:trace>
  <inkml:trace contextRef="#ctx0" brushRef="#br0" timeOffset="171741.823">20055 13557 192,'7'0'11,"0"-1"0,4 0 0,1 1 1,4-1-4,-2 0-3,2 1-2,0 0-1,-2 0-5,2 1-7,-4-1-13,-1 0-18,0 1-14,-3-1-68,-5 1 123,-1-1 0,-1 1 0</inkml:trace>
  <inkml:trace contextRef="#ctx0" brushRef="#br0" timeOffset="171983.8369">20140 13458 211,'0'-2'9,"0"3"0,1 1 1,1 7-1,-1 5 0,2 4-1,-1 5-3,0 0-6,0 4-13,0-1-33,-1 0-11,0 1-92,6 10 150,0-6 0,1-5 0</inkml:trace>
  <inkml:trace contextRef="#ctx0" brushRef="#br0" timeOffset="172710.8785">20461 13431 115,'5'0'5,"0"1"1,6 2 1,-2-4 0,4-1-1,-2 1-1,3 1-1,3 0 0,-2 4-1,3 0 0,-1 3-1,2 4 0,-3 0 0,1 3 0,-5 3 0,-2 0 1,-3-1-2,-3 0 1,-5 0 0,-1-3 0,-2-3 0,-2-2 0,2-1 1,-4-2 0,3-4 0,0 3 0,2-7 0,-1 1-1,4-4 0,1-1-1,1-5-1,4 3-1,0-2 1,4-2-1,-1 1 1,2-2 0,1 0 0,-3-2 1,3 0 0,-1 2 0,-2 0 0,-3 2 0,-1 3 1,-1 2-2,0 1 1,-2 3 0,-2 0 0,0 4 1,0 2 0,-1 4 1,-2 4 0,0 2 0,2 2 0,1 3 0,0 1-1,0 2-2,4-4-5,0 3-7,1-2-11,3-2-8,0-2-8,4 0-89,7 1 128,2-2 0,-4-4 0</inkml:trace>
  <inkml:trace contextRef="#ctx0" brushRef="#br0" timeOffset="173104.901">20913 13608 191,'1'-1'12,"1"-4"2,1 1-1,1-2 1,0 1-3,2-1-4,0 2-1,2-1-2,-2 3-2,2 0 0,0 2-2,2 3 0,-4-1 0,3 5 0,-2 1-1,0 4-1,-4 2-1,0 2 0,-7 1-1,-2 2 1,-1-2-1,-5 0 1,-1 0 0,-1-2 2,-2-1 1,1-3 2,3-3 1,2-2 1,-1 0 1,4-4-1,4-1 0,0 0 1,1-2-1,2-1-1,2-2 0,2 1-1,2-3 0,3 0 0,2 0 0,0 2-1,4-1 0,-2 2-1,3 0-4,-1 2-7,2 0-17,-1 1-32,2 0-1,-1 1-71,10-4 132,-3 0 0,-2 0 0</inkml:trace>
  <inkml:trace contextRef="#ctx0" brushRef="#br0" timeOffset="173433.9198">21278 13517 207,'24'-6'8,"-16"5"0,4-2 1,4 2 1,1-1-2,5-2-2,-1 0-4,1 0-6,-1 1-11,-2-2-13,-2 2-21,-4 1-8,-4 1-48,-10-5 105,-2 1 0,-3 0 0</inkml:trace>
  <inkml:trace contextRef="#ctx0" brushRef="#br0" timeOffset="173647.9321">21440 13339 183,'-2'7'11,"0"3"2,0 7 1,-1-1 0,-2 9-2,2-1-2,-2 3-3,2 4-2,0-2-2,-1 0-6,4-1-14,0-2-34,0-3-7,3-1-85,1-6 143,-1-5 0,2-6 0</inkml:trace>
  <inkml:trace contextRef="#ctx0" brushRef="#br0" timeOffset="174284.9685">21639 13376 183,'4'-3'6,"2"-1"0,1-3 0,4 4 0,0-2-1,0 3-2,4 0 0,-3 2-1,2 3-1,0 0 0,-3 3-1,-1 1 0,1 1-1,-2 4 1,-1 1-1,-2 2-1,-2 0 0,-1 2 1,-5-2-1,1 0 1,-3 1 1,-3-5-1,1-1 2,-1-3 1,-1-3 0,0-1 0,3-2 0,-2 0 0,5-5 0,-1 1 0,4-4-1,2-2 0,1-4 0,4-1 0,-3 2-1,4-5 1,1 2-1,1-1 0,0-1 0,3 1 0,-1 0-1,2-1 1,-1 2 0,-1-1 1,-1 5 0,-2-2 2,-1 5-1,-4 0 0,0 3 0,-3 0 0,-1 4 1,1 2-1,-3 3 0,1 4 0,-1 1 0,0 3 1,-1 3 0,0 3-1,1 0 1,0 0-3,2 3-2,1 1-9,2-3-13,1 0-23,1 0-10,5-3-67,12-3 124,-1-1 0,0-6 0</inkml:trace>
  <inkml:trace contextRef="#ctx0" brushRef="#br0" timeOffset="174820.9992">22123 13414 226,'1'-8'6,"-1"6"-1,2-2 1,-1 0 0,3 0 0,-2 1-2,6-2-2,0 4 0,4 0-1,-1 1 0,4 1 0,-1 1-1,1 2 0,-2 2-1,-1 1-1,-2 0-1,-3 1 0,-2 2-1,-4 1-2,-4 0 0,-2 0 0,-2 1 1,-2 0 0,0-1 1,1-3 1,0-1 0,1-3 2,1 1 1,5-5 0,-2 2 1,3-2 0,0 0 1,1 0 1,1 2 0,1-1 0,2-1 0,2 2 0,-3-1 0,2 0 0,0 3-1,0-1-1,-2 1 1,0 3-1,-2-3 1,0 3-1,-3 2 0,-2 0 1,-2 0-1,0 1 1,-2-3-1,-2 0 2,1 1 0,-2-1 0,1-1 1,0 0-1,0-2 1,0-2-7,1 1-27,0-2-28,-1-1 0,-1 0-68,-8-11 126,4 0 0,-2-4 0</inkml:trace>
  <inkml:trace contextRef="#ctx0" brushRef="#br0" timeOffset="177913.176">17354 13675 88,'-2'0'2,"0"0"2,0 0 0,1 0 2,-2 0 0,6-2 1,-1 2 0,5-4 1,3 1 0,4-3-1,3 1 1,3-1-1,4-1 0,3 2 0,3-3-1,0 1 1,4 1-1,-1-1-1,0 0 0,-4 1-2,1 1 0,-5 0-3,-1 0-2,-5 2-6,-3 0-4,-5 2-13,0 2-18,-5-1-8,-4 6-19,-20 14 70,2 0 0</inkml:trace>
  <inkml:trace contextRef="#ctx0" brushRef="#br0" timeOffset="178107.1871">17545 13830 158,'9'-4'3,"7"-3"-32,9-1-12,5-3-50,63-24 91,-5 1 0,-2-2 0</inkml:trace>
  <inkml:trace contextRef="#ctx0" brushRef="#br0" timeOffset="184125.5314">19332 13915 86,'5'-5'12,"4"1"1,3-2 0,4 0 0,3 1-4,0 1-3,4-1-5,0 1-12,-2 0-16,-1 3-16,-1 0-29,14 2 72,-6 2 0</inkml:trace>
  <inkml:trace contextRef="#ctx0" brushRef="#br0" timeOffset="184282.5403">19561 14016 60,'9'-1'-33,"34"-5"6,-1 1 27</inkml:trace>
  <inkml:trace contextRef="#ctx0" brushRef="#br0" timeOffset="184818.571">20961 13909 125,'6'0'-18,"4"0"-17,3 0-37,30-6 72,1 2 0</inkml:trace>
  <inkml:trace contextRef="#ctx0" brushRef="#br0" timeOffset="185222.5941">22040 13720 75,'5'0'0,"3"-3"-9,3 1-22,0 0-4,15-5 35</inkml:trace>
  <inkml:trace contextRef="#ctx0" brushRef="#br0" timeOffset="191492.9527">16809 13020 71,'0'0'1,"0"-3"0,2 1 1,-2 1-1,-2-4 0,1 3 0,-4-3-1,-2 2 1,-5-3-1,2 2 1,-4 1 0,-1-2-1,-1 3 1,-2 0-1,-2 0 1,1 1-1,-1 1 0,-3 1 1,1 1-2,0 2 1,-2 1 0,2 1 0,-3 1-1,0 1 1,-1 2 0,-2 1 0,0 1 0,-2 1 0,-2 1 0,0 1 0,-1 1 0,1 1 0,-2 2 0,1-1 1,4 4-1,0 0 0,2 0 0,3 1 1,0 3-1,2-1 0,1 0 1,1 3-1,1 1 0,2 2-1,-1 2 1,1 1 0,0 0 0,3 1 1,-1 1 0,3-1 1,1-1 1,2 0 1,1 0 0,2-3 1,-1 1-1,2 1 1,3-2-1,0 0 0,1 0 0,1 0-2,1-1 0,3 2-1,0 0 1,3-1-2,1 5 1,2-3-1,2 1 0,1-1 1,1 0-1,-1 0 0,1-3 1,2 0-1,0-3 1,0-3 0,0 1-1,1-2 0,2-1 1,-2 1 0,3-3-1,-2 0 1,3-2-1,-1 1 1,1 0 0,2-2-1,2 1 1,0-2-1,3 0 1,0 0-1,0-2 0,1 1 0,-1 2 0,-2-3-1,2 1 1,-2-2 0,1-1-1,0-1 1,1-1 0,-1-3 0,2-2 0,-1-2 0,0 0 1,-1-3 0,0 0-1,-2-3 1,3 0 0,-1-2 1,2-2-1,0-4 1,0-1-1,1 0 1,-1-3-1,0-3 1,-1-1 0,-1-1-1,-4 0 1,0-2 0,-2-2 0,-3 1 0,1-2 0,-2-3 0,-4-3 0,3-1 0,-4-4-1,-3-2 0,1-2 2,-2-2-2,1-3 1,-1-1-1,1-1 0,-2 0 0,0 0 1,0 2-1,0 0 0,0 1 0,-3 2 0,-1 0 0,0 0-1,-3 0 1,0-1-2,-3-4 2,0-1-1,-3 1 1,0-3 0,-4 1 1,-1 1 1,-2 2 0,-2 2 1,0 3-1,-1 2-1,-2 4 0,-2 4-3,1 1-5,-1 6-11,2 3-19,0 1-15,3 6-54,-1 11 105,4 3 0,5 6 0</inkml:trace>
  <inkml:trace contextRef="#ctx0" brushRef="#br0" timeOffset="193041.0413">16837 14500 119,'-2'-1'3,"0"0"-1,-4 1-1,4-2-4,0 2-8,-1-1-17,3 1-12,3 1-3,14-3 43,0 1 0</inkml:trace>
  <inkml:trace contextRef="#ctx0" brushRef="#br0" timeOffset="194234.1095">19072 13982 80,'0'0'7,"0"0"2,0 0-1,0 0 1,0 0-2,0 0-2,2 0-2,0 0 0,2-1 0,1 0 0,5-2 0,-3 1 1,5-2 1,1 1-1,3-2 1,1 2 0,1-1-1,2 1 0,1-1-1,3 1-2,-3 1 0,1-2-1,1 3-9,-3 1-17,-3 1-19,0 0-51,1 5 96,-2 0 0,-5-2 0</inkml:trace>
  <inkml:trace contextRef="#ctx0" brushRef="#br0" timeOffset="194677.1349">20633 13915 125,'2'-2'4,"3"-1"-1,1 0-4,3-1-9,4 1-20,1 2-10,3 0-11,21-3 51,-2-1 0</inkml:trace>
  <inkml:trace contextRef="#ctx0" brushRef="#br0" timeOffset="195145.1616">22246 13770 45,'2'0'1,"2"0"1,-1 0 0,3 0 0,-2 0 1,1 0-1,-3 0 1,0 1-1,0-1 0,0 0 0,-1 0 0,2 0 0,-3 0-2,0 0-4,0 0-8,0 0-9,0 0-12,3-2 33</inkml:trace>
  <inkml:trace contextRef="#ctx0" brushRef="#br0" timeOffset="205811.7717">25484 10551 74,'1'5'-2,"-1"3"-2,-1 3 1,0 4-1,-2 2 1,-2 2 0,-1 4 1,-1 2 1,-2-2 1,-2 3 2,-2-2 1,-2-2 2,-1-1 2,-1-3-1,-1-1 2,-2-7 0,0-2 0,1-4 0,-3-3-1,-1-3 0,0-7-1,-2 0-1,-2-5 0,-1-2-1,-2-4 0,-1-3-2,0-4 1,-2-3-2,0-3 0,1-3-1,1-3-1,2-4 1,1-3 0,1-1 0,4-2 0,0-1 1,5-1 1,-2 0-1,5-1 1,1 2 0,2-1-1,4 1 0,1 0-1,4-1 0,3-1-2,2 0-1,4-1-1,2-1 0,6 2-2,3-2 0,2 1 1,4 0-1,5 3 1,4 0 2,3 4 0,3 2 1,6 2 2,1 2 1,4 4 0,5 1 0,2 2 0,4 2 1,3 6-1,5 0 1,4 4-2,7 3 0,6 4 1,3 2 0,4 2 0,9 2 0,0 2 1,6 2 1,4 2 0,2 2 1,2 1 0,4 3 0,4 0 0,4 2 1,2 1-2,3 1 1,3-1-1,2-2 0,3 1 0,0-1-1,1-2 0,0 0 0,1-1 0,-1-2-1,-2-1 0,1 0 0,-3-2 0,-4 2 0,-4 1-1,-2 0 1,-5 0-1,-4 1 0,-5 3 0,-6 0 0,-9 2 0,-2 5-1,-6 0 0,-9 6 0,-4 3 0,-9 2 0,-5 5 0,-7 4-1,-4 4 2,-4 2-1,-6 6 1,-5 4-1,-3 6 1,-5 6-1,-1 6 1,-3 6-1,-4 6 0,-4 6 1,-4 2-1,-4 3 1,-7 2 0,-4 1 1,-9 2-1,-11 1-5,-13-2-23,-17 4-18,-26 4-46,-223 93 92,-2-15 0,-17-13 0</inkml:trace>
  <inkml:trace contextRef="#ctx0" brushRef="#br0" timeOffset="211715.1094">27696 8895 47,'8'6'1,"1"0"0,0 0 0,0 0 0,1-2 1,0 1 1,-1-2 0,0 0 1,1-1 1,-2-2 1,0 0 1,1-2-1,0-2 1,0-1-1,1-4 0,1 1-1,-2-3-1,1-2 0,3-5-1,-1-1 1,2-3-1,1-2 0,3-5 1,-2-1 1,3-4 0,3-4 1,1-1 0,4-4 1,1-2-1,5-1 0,0-2 1,5 1-1,-1 0-2,1 1 0,-1 2-1,2 3-1,-5 3 0,-1 1-1,-2 4-2,-5 4-7,-2 3-18,0 4-23,-3 3-73,2 3 122,-4 3 0,-5 2 0</inkml:trace>
  <inkml:trace contextRef="#ctx0" brushRef="#br0" timeOffset="232656.3072">30088 9830 125,'0'0'4,"0"0"1,0 0 0,0 0 0,0 0-1,0 0-1,0 0 0,0 0 0,-2-1 0,0 0 1,0-1 0,-3 1 0,2 1 0,-1-2-1,1 1 0,-3 0-1,1 1 0,0 0-1,-3 1-1,0 0 1,1 2-1,-1 1 0,-2 3 1,-1-1-1,0 5 2,1-1-1,-1 4 0,3 1 1,-2 0-1,2 2 1,-1 1-1,1 1 0,2 0 0,0 0 0,1-2 0,3 2 0,0-1 0,1-2 0,1 0 0,1 1 1,1-1-1,1-2 1,1 0 0,4 0 1,-1-2 0,2-2-1,2 1 2,3-2-1,1-2 1,2-2 1,2-1-1,2-1 1,1 0 0,0-3 0,1-3 0,-1 1-1,-1-2 1,-2 1-1,0-3 1,-2 0-1,0 0 0,-4-1-1,0 1 1,-3 0-1,0 1-1,-3 0 1,-1 0-2,-2-1 0,-1 3-4,0 1-5,0-2-8,-2 2-16,0 1-25,2 1-6,0 0-63,-2 10 126,1 1 0,-1-2 0</inkml:trace>
  <inkml:trace contextRef="#ctx0" brushRef="#br0" timeOffset="233161.336">30519 10082 85,'-2'-2'3,"0"2"0,0 0 1,1-1-1,-2 1 0,3 0-1,0 0 0,0 0 0,0 0 1,0 0 0,-1 0 1,-1 1 0,0-1 0,0 0 0,-1 2-1,3-2 0,-2 0 0,0 1-1,1-1-1,-2 1 0,2 0 0,1-1-1,0 0-1,0 0 0,0 0-2,0 0-4,0 0-9,0 0-13,0 1-13,0 0-2,2 6 44,0 0 0</inkml:trace>
  <inkml:trace contextRef="#ctx0" brushRef="#br0" timeOffset="233890.3777">30443 10107 79,'0'0'3,"0"0"2,0 0 2,-1 3 2,-3 0 1,3 3 0,0 5 0,0 2 0,1-2-1,1 4-2,0 1-1,0 0-1,3 1-2,-4 0 0,1-1 1,0 2-1,0 0-1,0 0 1,-1 1-1,0 0-1,0 1 1,1-1 0,-1-1-1,1-1 0,0-2 0,1-1 0,-1-3 0,0-3 1,0-2 0,0-2 0,0-1 0,0 1-10,1-3-41,-2 2 0,0-1-53,-12-15 102,-2-1 0,-3-3 0</inkml:trace>
  <inkml:trace contextRef="#ctx0" brushRef="#br0" timeOffset="243600.9332">26185 10661 49,'-5'2'5,"-5"-1"1,-1 4 1,-7 1 1,-3-2 0,-4 1 2,-3 1-1,-5 1-1,1 0-1,-1-1-2,-2-2 0,-1 2-1,2-2-2,0-2 0,2-2-1,-3 2 0,1-4 0,1 0-1,0-2 1,-1-2 0,1-1 1,0-2-1,1-4 1,1 0 0,0-4-1,1-3 0,0-3 0,1-1 0,-1-2-1,0-1 0,-1-1-2,3-3 1,-3 0-1,-1-1 1,3-1 0,-2-2 1,-1 0-1,-1 1 1,0-1 1,2 1 0,0 1 0,1 0 0,1 2-1,2 0 1,1-1-1,4 1 0,0 1 0,2-3-1,1 0-1,2-3 0,4 2-1,0-4 0,7-1 1,0 0-1,5 1 1,3-2 0,4 3 0,2 0 2,4 2-1,2 1 1,2 3-1,0 1 1,3 3-1,0 0 1,0 2 0,1 3 0,1 3 0,2 0 0,3 1 0,2 2 1,3 2-1,2 1 1,4 0-1,3 3 1,2-1-1,3 4 1,1-3-1,4 3 0,0 2 0,6-2 0,4 0 0,4 0 1,5 0-1,2-2 1,4 0 0,3-1 0,5 0-1,0-1 1,4 3-1,1-2 1,4 2-1,1 2 0,4 1-1,3 1 1,2 2 1,3 1-1,4-2 0,-1 1 0,1 0 0,4 2 0,2-3-1,0 2 1,-1 0 0,1 0 0,-1 2 0,0 0 0,-2 1-1,-1 0 1,-4 2 0,-1 1-1,-4 1 0,-2 1 0,-4 1 1,-3 1-1,-4 0 0,-4 0 0,-5 2 1,-6-2 0,-6 1-1,-2 0 1,-3-2 0,-7 3-1,1-2 1,-2 0 0,-2 2-1,-1 1 1,-3-1-2,-6 0 2,-2 2-1,-5-1 0,-4 2 0,-6 0-1,-3 1 1,-6 0 0,0 2 0,-6-1 0,1 1 0,-5 3 0,1 1 0,-2-1-1,2 3 0,-1 0-2,1 3-1,2 0-2,1 2-1,1-1-1,5 4 1,-2 0 0,3 2 1,2 3 1,0 2 2,0 2 2,-2 2 1,-1 2 1</inkml:trace>
  <inkml:trace contextRef="#ctx0" brushRef="#br0" timeOffset="243742.9413">30052 10152 76,'-13'45'10,"-5"1"1,-5 0-3,-4 0-1,-4 1-9,-9-1-17,-8 0-18,-15 2-17,-142 42 54,0-6 0</inkml:trace>
  <inkml:trace contextRef="#ctx0" brushRef="#br0" timeOffset="249412.2655">28807 11797 122,'-2'-1'8,"0"-5"0,0 3 1,-1-5 0,0 1-2,2-5-2,1 2 0,0-1-2,3 1-2,-1 2 1,4 0-1,2 0-1,2 3-1,0 3 0,5 1 0,1 4 0,1 5 1,1 3-1,0 4 1,0 4 0,-2 1 0,0 4 1,-5 1 1,0 1 0,-6-2 0,0 0 0,-5-2 1,0-3 0,-4-3 2,2-5-1,1-4 0,-2-3-1,3-1 0,-2-8 0,1-1 0,1-4-2,-1-5 0,1-6-1,1-3 1,2-2-1,-3-3 1,0 1-1,2 1 1,-1 2-2,-1 4 0,0 4-1,0 4 0,0 6 1,1 2-1,2 5 0,2 5 0,0 2 1,5 4 1,-2 3 0,4 4 0,-1 1 0,4 1-3,-2-2-13,3 2-17,-3-1-15,3-2-58,6-7 106,-3-5 0,-3-5 0</inkml:trace>
  <inkml:trace contextRef="#ctx0" brushRef="#br0" timeOffset="249709.2825">29091 11331 139,'2'-3'5,"4"-4"0,0 1 0,5 2 0,-1 3-2,2 5-1,2 5-1,-3 8 1,0 3 0,-4 6 1,-1 2-1,-3 0 0,-2 2 0,-1-5 0,-1-4 0,0-2 1,-1-6 0,1-5 1,4-3-1,2-4-3,5-4-8,2-3-16,6 0-20,2-3-75,23-3 119,-1 0 0,-4 3 0</inkml:trace>
  <inkml:trace contextRef="#ctx0" brushRef="#br0" timeOffset="250066.3029">29489 11728 163,'1'-1'9,"5"0"0,2-3 1,0 1 0,3-1-3,4 0-2,0 0-2,1 0-2,1-1-1,3 0-6,-2 1-12,-1 1-17,1 2-15,-4-2-58,1 4 108,-3 1 0,-6 0 0</inkml:trace>
  <inkml:trace contextRef="#ctx0" brushRef="#br0" timeOffset="250363.3199">29629 11625 149,'-1'4'4,"0"3"1,0 3-1,0 3 1,1 3-1,1 5-3,0 1-13,1 2-25,0 4-7,-2-1-35,4 18 79,-1-6 0</inkml:trace>
  <inkml:trace contextRef="#ctx0" brushRef="#br0" timeOffset="250761.3427">29308 11906 188,'4'2'1,"0"2"0,3 5 0,-2 2-2,2 7-12,-2 2-15,1 6-18,2 3-57,9 23 103,-1-6 0,-2-5 0</inkml:trace>
  <inkml:trace contextRef="#ctx0" brushRef="#br0" timeOffset="251258.3711">29832 11518 117,'7'5'1,"0"-2"0,3 6 0,2-1 0,0 4-1,0 3 0,2 1 1,-3 4 0,0 0 0,-2 1 1,-3-1 1,-2-4 2,-1-2 0,-2-4 0,0-3 0,-2-3-1,0-5 0,-2-2 0,2-6-1,-1-6-1,0-3 0,2-4 1,0-3 2,0-1 1,1 3 0,1 0-1,0 3 0,0 5-1,-1 6-1,0 3 0,2 6-2,1 4-2,0 3-1,4 3 1,1 5-6,3 4-7,-1 2-16,3 4-15,2-1-64,5 12 109,0-3 0,-3-6 0</inkml:trace>
  <inkml:trace contextRef="#ctx0" brushRef="#br0" timeOffset="251551.3879">30225 11592 163,'2'0'4,"3"0"-1,-1 5 2,2 4 0,0 6-2,-2-1 1,-2 5-1,0 1 1,-2 3-1,0-5 0,-4 1-1,1-4 0,0-3 0,0 0 1,2-4 1,-1-3 0,6-3 0,1-2 0,3-6-3,6-2-5,2-4-10,2-4-15,2-2-22,-1-2-77,6-21 128,-2 6 0,-8 2 0</inkml:trace>
  <inkml:trace contextRef="#ctx0" brushRef="#br0" timeOffset="251872.4063">30042 11215 152,'7'-1'2,"0"0"0,4 2 1,-1 1-1,4 3 0,-2 2 0,1 3 0,-6 3 1,0 1-1,-2 3 1,-3-3 0,-2 0 0,0-3 1,-1-3 0,-1-1 0,1-3 1,2-4-1,2-1 1,5-5-2,3 1-7,5-8-17,5 2-25,4-3-4,5-1-39,26-9 89,-5 4 0</inkml:trace>
  <inkml:trace contextRef="#ctx0" brushRef="#br0" timeOffset="252140.4216">30568 11399 226,'2'-5'8,"2"-2"-1,4-2 1,3-1-1,3 0-5,4-1-8,1 1-5,1 1-6,0-1-8,-4 2-9,-4 1-2,1 1-93,-12-6 129,-3 4 0,-3-1 0</inkml:trace>
  <inkml:trace contextRef="#ctx0" brushRef="#br0" timeOffset="252293.4303">30688 11229 145,'0'0'11,"0"0"2,-2 2 1,1 4 1,-2 4-7,1 1-2,1 8-1,1 2 0,1 5 0,3 2-2,-2 0-8,2 2-20,1 0-25,2-1-2,1-2-46,9-1 98,-1-8 0,-1-5 0</inkml:trace>
  <inkml:trace contextRef="#ctx0" brushRef="#br0" timeOffset="252892.4646">31001 11178 89,'-4'1'6,"0"0"2,-2 0 1,-1-1-1,-1-1-1,2 0-1,-1-3-2,0-2 0,1-3-1,4 0-1,1-2 0,2 2-1,2-2 0,4 1 0,2 3 0,0 0 0,1 1 0,4 6 0,-3 3 0,2 4 1,-1 3 0,-2 4 0,-1 2 1,-3 4 0,-3 3-1,-2 1 1,-3-1 0,-2 2 0,-4-2 1,-2-3 0,0-3 0,1-1 0,-3-5-1,2-4 0,2-4 0,0-3-1,1-6 0,3-2-1,2-2 1,1-3-1,4 2 1,-1 1 0,3 2 0,2 4 1,3 0-1,1 4 0,2 3 0,-1 2 0,1 3-3,2 3-9,-1 1-14,0 0-27,0 1 0,1-3-41,11-2 92,-3-2 0</inkml:trace>
  <inkml:trace contextRef="#ctx0" brushRef="#br0" timeOffset="253114.4773">31435 11033 219,'1'-3'2,"1"1"-1,2-1-10,1 0-15,1-2-22,2 1-8,2 1-35,4 8 89,-3 2 0</inkml:trace>
  <inkml:trace contextRef="#ctx0" brushRef="#br0" timeOffset="253276.4866">31546 11223 148,'7'-5'-22,"7"-2"-8,0-2-66,19-20 96,-3 2 0,0-1 0</inkml:trace>
  <inkml:trace contextRef="#ctx0" brushRef="#br0" timeOffset="253994.5276">31802 10945 134,'-3'9'9,"0"4"3,1 2 3,4 1 2,2 0 2,4 1-1,3-3 0,1-6 1,4-3 0,2-6-2,1-6-2,-1-6-3,-3-3-4,1-6-9,-6-1-32,-8 0-32,-9-2-3,-15 4-97,-118 13 165,-9 3 0</inkml:trace>
  <inkml:trace contextRef="#ctx0" brushRef="#br0" timeOffset="258158.7658">29501 12273 43,'20'-17'0,"-1"-1"0,-1 1 0,0 1 0,0 1 0,-1 3 0,0 2 0,-1 3-1,1 0 1,-1 3 0,1 2 0,-2 2-1,1-1 1,0 1 0,2 1 0,0-1 0,-1 1 0,2 0 0,-1 1 0,1-2 0,-1 1 0,-1-2 0,-2-1 0,-1 0 0,-1-1 1,0-3-1,-6 3 0,6-5 1,-4 0 0,1-2-1,4 0 0,-2-4 1,1 2-1,1 0-1,0 0 1,1 2 0,-1 1-1,1 2 1,-1 0 0,0 2-1,-1 3 1,1 0 0,-1 1 0,3 2 0,-2 1 0,2 0 0,-2 0 0,3 1-1,0-1 2,1 0-1,-2-1 0,2-1 0,-1 0 1,-1-2 0,1-1-1,-2-2 1,0-1-1,0-1 0,0-2 1,-2-1-1,2-2 0,-2 1 0,1-1 0,0-1 0,0 1-1,1-1 1,-1 3 0,3-1-1,0 3 1,2 1 0,2 1-1,-2 3 1,4 1 0,1 0 0,0 4 0,-2-2-1,4 1 1,-1 0 0,-2-1 0,0 0-1,-2-2 1,0-2 0,-1-2 0,-1-1 0,0-3 1,-2 0-1,-2-2 0,1 0 0,-3-2 0,0 1 0,1-2 0,-3 3 0,1-1-1,-3 3 1,-1 3 0,-1 0 1,0 3 0,-1 1 1,-3 2 0,4 2 0,0 2 0,1 1 1,0 0 0,1 1-1,3-1 0,1-3-1,-1 1 1,3-5-1,0 1 1,3-3-1,1-3 1,2-1 0,2-5 0,2-1 0,0-1 0,1-1-1,-1-5 0,-2 2 0,1-1-1,-1 3 0,-2 0 0,-2 4 0,3 1 0,-3 4 1,0 2 1,0 1 0,-1 2 0,-1 1 0,0 1 1,0 0-2,0 1 1,-1-1-1,-1 1-1,2-3 1,0 0-1,0 0 0,0-2 0,1 0 0,0 0 0,1-1 1,2 1 0,1-1 1,-1 0-1,1 0 2,1 2-1,1-1 0,-2-1 0,0 3 0,1-1-1,0-1 0,-2 2 1,-3-2 1,1 0 2,-2-1 2,-3 0 1,0-2 0,-2 1-1,-3-3 0,1 0-7,0-1-25,-3 1-18,-1-1-52,-13-11 95,-8 1 0,-3 4 0</inkml:trace>
  <inkml:trace contextRef="#ctx0" brushRef="#br0" timeOffset="261788.9734">29395 12723 52,'11'-5'1,"3"3"0,1 1 0,2 3 0,-1 2-1,1 3 1,-1 2-1,1 3 1,-4 1 1,2 2 0,-3 3 1,1 2-1,-6 1 0,1-1 0,-3-1 0,-1 2 0,-4-1 0,0-4-2,-3-1 1,1-5 0,1 1 0,0-4 0,-1-3 1,2-2 0,0 1 0,0-3 0,0 0 1,0-3 1,2-3 0,-2-1-1,2-2 0,0-3-1,2-2 0,0-1-1,2-3 0,-1-1 0,0-2 0,4 2-1,-3-4 0,4 2 0,-4 1 1,0 3 0,1 0 1,-2 4-1,-2 3 1,-2 1 0,0 4-1,0 0 0,-1 4-1,-2 1 0,1 4-1,-1 5 0,0 0 0,-1 6 0,2 0 1,1 2 0,1 2 1,2-1-1,1 4 1,1-1-2,2-3-4,2 0-7,2 0-12,0-3-10,3-4-13,14 1 47,-3-3 0</inkml:trace>
  <inkml:trace contextRef="#ctx0" brushRef="#br0" timeOffset="262276.0013">29856 12811 103,'1'1'2,"0"2"-1,0-1 0,3 1 1,0-1-2,-1-2 1,1 1 0,3 0 0,-1 0 1,1 5 0,2 1 0,-1 4 0,-1-1 1,-1 6-1,0-2 1,-3 3-1,-1-2-1,-1 2 1,-2-2 0,-1 0-1,-2-2 0,0 0 0,2-4 0,-2 1-1,1-3 1,1-2-1,0-2 1,0 1 0,1-1 0,0-1 1,0 0 0,0 0 0,1-2 0,0 0 1,0 0-1,2-2 1,0 0 1,0-3-1,3 2 2,1-2-1,1 1 1,3-2 1,-3-1-1,7 1 0,-3 1 0,2 1-2,1-1 0,0 0 0,1 3-3,-4-1 0,0 1-2,-3 1-5,-2 1-14,-1 3-22,-4-1-7,1 3-37,-11 0 87,-3 1 0</inkml:trace>
  <inkml:trace contextRef="#ctx0" brushRef="#br0" timeOffset="262928.0386">29757 12447 79,'0'0'4,"0"-4"0,0 3 1,0-5 0,1 2-1,0-3 0,0 3-2,0-4 0,2 3-1,1-2 0,2 2-1,-1 0 0,3 2 0,-1 1 0,0 4 1,2 2-1,0 3 1,-1 2 0,1 5 1,-3 0 0,-1 2-1,0-1 1,-4 1 0,1-1 0,-1-1 0,0-2 0,-2-2 0,1-2 1,-1-5 0,1 1 1,0-2 2,0-2 0,0 0 0,0 0 2,2-4 0,2-1 0,2-1 0,1-6-1,4 0-2,1-1 0,1 2-2,4-2-1,0 0-5,4 3-13,-1-1-29,2 2-5,-1 4-49,4 10 99,-4 4 0,-3-1 0</inkml:trace>
  <inkml:trace contextRef="#ctx0" brushRef="#br0" timeOffset="263425.067">30435 12560 144,'7'-2'2,"-4"1"1,5-4 0,-1 2 0,3-1-3,0 1-5,2-1-12,0 2-15,-1 1-10,1 2-17,8 5 59,-4 1 0</inkml:trace>
  <inkml:trace contextRef="#ctx0" brushRef="#br0" timeOffset="263579.0758">30565 12699 49,'7'-5'-49,"35"-21"49,-1 0 0</inkml:trace>
  <inkml:trace contextRef="#ctx0" brushRef="#br0" timeOffset="264217.1123">30918 12263 57,'-2'-2'4,"-1"-1"-1,0-2 1,4-3 0,1-2 1,1-2-1,0 2 0,4-3-1,-1 6 1,1 0 1,0 3 1,1 3-1,1 4 0,-1 5 0,1 4 0,0 4-1,-1 3 0,-1 3 0,-1 2-1,1 2 0,-4 1 0,-1-3-1,-2 0 1,-2-2-1,-5-3 1,-1-1-1,-3-4 1,-1-3-1,0-4 0,0-2-1,0-5 0,1-5 0,3-1 0,0-4-1,5-1 1,0-2 0,4 1 1,1 3 0,4 0 0,3 2 1,1 2-1,0 3-1,5 1 1,-2 4-2,1 2-2,-1 2-7,1 0-17,0 2-20,1-1-54,10 3 100,0-3 0,-3-1 0</inkml:trace>
  <inkml:trace contextRef="#ctx0" brushRef="#br0" timeOffset="264452.1258">31210 12274 166,'6'0'5,"-2"-1"1,9-1 1,-4-1-1,5 0-2,3-1-8,3 0-17,-1 1-24,4-1-3,2-1-28,17-10 76,-2 1 0</inkml:trace>
  <inkml:trace contextRef="#ctx0" brushRef="#br0" timeOffset="265059.1605">31601 12039 86,'3'-3'3,"-2"-1"2,3 0 0,4 0 0,-1 1 0,2 0 0,2 2 0,1 1-2,-4 2 0,4 1-1,-1 3-1,-3 2 0,1 2 0,1 1-1,-5 2-1,0-1 1,-2 0-1,-2 0 1,-1-3 0,-2 0 0,0-2 1,-3-1 1,1-1-1,-2-2 1,2-3-1,0-3 0,2-3 0,-2-3-1,4-2 0,0-2 0,2 0 1,2-2-1,3 1 1,2-4 0,-2 4 0,3-1 1,-3 1 0,2 0 1,-2 5 0,-1-1 2,-2 3 0,-2 0 0,0 4 0,-1-2-2,-1 3-1,2 1-1,-4 3-1,1 1-1,1 4 0,-1 4-1,2 2 0,2 2 0,-1 2-5,2 0-15,3-1-20,0 2-56,14 7 98,-1-4 0,-2-4 0</inkml:trace>
  <inkml:trace contextRef="#ctx0" brushRef="#br0" timeOffset="265300.1743">31946 12017 152,'-1'-3'6,"3"8"0,0 2 1,0 3 0,3 2 1,0 3-2,1 1-1,0 2-1,1 2-1,0 3-2,0 2-3,-1-1-6,-1 3-15,2-3-19,1 0-7,-3-2-32,1 3 81,-2-8 0</inkml:trace>
  <inkml:trace contextRef="#ctx0" brushRef="#br0" timeOffset="265707.1976">31968 11671 81,'1'0'4,"0"0"0,4 2 1,0 4 1,-1 1-2,0 5 1,3 1-1,-3 3-1,-1-1-1,-1 1 0,-1 1 0,3-2 1,-2-4 2,-1-2 2,0-3 1,3-2 1,1-3 0,2-4 0,4-4-1,4-1-2,3-6-12,5-2-40,3-3-1,6-3-40,21-14 87,-5 1 0</inkml:trace>
  <inkml:trace contextRef="#ctx0" brushRef="#br0" timeOffset="267844.3198">31793 12493 66,'1'-1'5,"2"-3"0,0 0 1,3-2-1,2 0-3,1 1-1,1 0 0,3-1-1,0 3 1,3-1-2,-2 1-3,3-1-7,2 0-6,-1 1-7,3-2-11,15-4 35</inkml:trace>
  <inkml:trace contextRef="#ctx0" brushRef="#br0" timeOffset="268237.3423">31860 12523 89,'7'-2'6,"1"-1"1,3-3 1,2 1-1,3 0-1,2-2-2,1 0-1,3 1-2,0-2-4,1 1-6,-3 1-6,1 1-8,-2 1-9,-2 1-17,10 4 49,-5 4 0</inkml:trace>
  <inkml:trace contextRef="#ctx0" brushRef="#br0" timeOffset="268570.3613">32048 12472 85,'9'-3'1,"3"-3"0,5-1-2,1 0-3,3 1-6,0-1-9,-2 1-6,1-1-3,-6 1 28</inkml:trace>
  <inkml:trace contextRef="#ctx0" brushRef="#br0" timeOffset="268883.3792">32116 12466 43,'6'-4'0,"3"2"-1,2-3 1,-2 2-2,2-1-2,-2 1-4,0 1-2</inkml:trace>
  <inkml:trace contextRef="#ctx0" brushRef="#br0" timeOffset="270015.444">29827 13232 80,'-3'-2'6,"1"-1"0,0 2-1,0 0 1,-1-3-3,3 2-1,0 1-1,3-5-1,-1 1 0,4 1 0,2-3 1,4 0-1,-3-1-2,6 0-2,-3 0-4,0 1-5,3 1-7,-1-1-6,0 3-11,4-2 37</inkml:trace>
  <inkml:trace contextRef="#ctx0" brushRef="#br0" timeOffset="271506.5293">31958 12416 43,'18'-6'-1,"0"3"1,0-2-1,0 4 1,-2 0 0,-2 1 0,-1 2 0,0 0 0,-1 1 1,1 3-1,2-1 1,-1 1 0,-1 0 0,2 3 1,-3 1 1,1 2 0,-1-1 0,-2 5 0,1 1 0,-1 5 1,0 2-1,3 0-1,-3 6 0,0-1 0,2 5 0,-4-1 1,0 3-1,0 1 1,-1 0 0,-2 1 1,0-2 0,-3 0 0,-1-3 1,-1 0-1,0-4 0,-2 0 1,-2-5-1,0-1 1,-2-2 0,1-3 0,-2 0 0,2-6-1,1-1 0,0-2-1,1-1 0,-2-1-1,3-1 0,-2 1-1,3-3 1,-5 2-1,2-1 0,-2-2-1,2 1 0,-2-2-1,3-1-6,-2 4-11,4-4-18,-1 1-9,0 1-13,-1-1 58,2-1 0</inkml:trace>
  <inkml:trace contextRef="#ctx0" brushRef="#br0" timeOffset="272025.5589">32124 13270 77,'2'0'7,"0"0"2,5 2-1,3 1 1,1 1-2,2-1-3,-1 2 0,1 0-1,0-3-1,-2 2-1,0-2 0,-2-1 0,0 0-1,-2 0 0,4 2-2,-4-2-2,2 0-3,-1-1-5,0 0-4,-4 0-6,3 2-5,-1 0-16,6 0 43,1 0 0</inkml:trace>
  <inkml:trace contextRef="#ctx0" brushRef="#br0" timeOffset="272827.6048">32099 13695 61,'0'0'1,"0"0"1,-1 1 0,0 1 1,2 3-1,0-1 2,0 4-1,3 0-1,2 1-1,-1 1 0,3 0 0,0 0-2,0-1-5,-2 0-7,0 0-11,-1-1-15,0 12 39</inkml:trace>
  <inkml:trace contextRef="#ctx0" brushRef="#br0" timeOffset="273074.6189">32099 13881 68,'6'-3'5,"4"-2"0,2-2 0,1 0 0,0-2-2,3-1-3,-2 1-3,-2 1-3,-1-1-8,-2 2-9,-3 3-22,-6 0 45,-1 1 0</inkml:trace>
  <inkml:trace contextRef="#ctx0" brushRef="#br0" timeOffset="273251.6291">32030 13709 44,'3'-2'-2,"1"-3"-5,5 0-12,9-8 3</inkml:trace>
  <inkml:trace contextRef="#ctx0" brushRef="#br0" timeOffset="273592.6486">32417 13710 55,'-3'-6'0,"-3"-2"-8,1-3-21,10-5 11,2-1 18</inkml:trace>
  <inkml:trace contextRef="#ctx0" brushRef="#br0" timeOffset="274491.7">29631 13245 59,'-1'-2'2,"-1"1"0,-2 0 0,-2-1 0,1 2 0,2-1-1,-5 1 1,2 1-2,-4 0 1,1 2 1,-2 1-2,0 2 1,-2 0 0,-1 2 0,-1 0-1,-1 2 1,2 0 0,-4 3 0,1-1 0,-1 2 0,-2 1-1,3 2 2,1 0-1,0 5 0,2 2 0,3-1-1,1 5 1,3-2-1,1 2 1,2 2 0,2-3 0,-2-2 0,2 1 1,0-2 0,0-2 1,2-1-1,-1 1 1,1-2-1,0-1 0,1 0 0,-1-3 0,2-1 0,0-1-1,-1-2 0,0-3-3,0 1-7,2 1-13,-3-5-15,1 3-10,-1 3 47,-1 0 0</inkml:trace>
  <inkml:trace contextRef="#ctx0" brushRef="#br0" timeOffset="274803.7178">29149 13905 79,'6'4'2,"1"0"1,5 3 1,-2-1 0,2 0-2,1 1 0,-1-1-4,0-2-9,1 1-11,-1 0-12,11 0 7,-3 1 27</inkml:trace>
  <inkml:trace contextRef="#ctx0" brushRef="#br0" timeOffset="274963.727">29340 13846 52,'0'11'-28,"12"28"4,-2 0 24</inkml:trace>
  <inkml:trace contextRef="#ctx0" brushRef="#br0" timeOffset="275538.7599">28873 14770 71,'-2'-4'10,"-4"0"1,2-4 1,-1 1 2,-3 1-2,2 0 0,-1 3-1,0 5-3,-2 3-2,1 4-2,2 6-1,-2 3-2,3 0 0,4 3-2,0-1 1,3-1-1,1-4-1,2 0-1,4-3-2,-1-4-5,2-2-6,1-5-12,-1-1-12,4-3-30,7-19 70,-3 4 0</inkml:trace>
  <inkml:trace contextRef="#ctx0" brushRef="#br0" timeOffset="275775.7734">28774 14524 94,'1'3'7,"4"3"1,1 2-1,2 5 2,3 2-3,3 6-2,-1 2-1,3 1-1,0 3-3,1 0-6,0 1-12,-3-3-15,0-2-45,8 3 79,-3-4 0</inkml:trace>
  <inkml:trace contextRef="#ctx0" brushRef="#br0" timeOffset="276568.8188">29076 14617 77,'-2'-7'12,"-1"2"-1,-1 1 1,1 0-3,-2 4-2,1 4-2,1 3-4,3 4-1,1 4-1,3 1 0,3 3-1,1 0-1,4-1 0,0-4-1,0 0-1,1-4-2,2-5-1,-1-5 0,-1-4 0,0-6 0,-2-4 2,-2-2 1,0-4 2,-3-2 3,-4 0 2,0 0 2,-3 0 2,-1 5 0,-1 2-1,1 3 0,0 6 1,0 0-1,2 6 0,2 6-2,2 2-1,1 4 0,4 5 0,3 3 0,1 4 0,4 1-2,-1 1 1,2 3-1,-1-4 1,1 0 0,0-2 0,-3-3 0,0-1-2,-5-6 0,-4-2-2,-2-4 0,-6-4-2,-5-4 0,-3-1-1,-4-8 0,-2-7 1,1-2 1,0-6 1,1-4 0,2-4 2,1 0 1,3-2 2,2 2 1,1 3 0,4 2 1,1 4 0,2 4 0,4 3 0,2 4-1,1 4-1,2 3 0,1 2 0,2 4 0,0 5 1,0 2-1,-1 1-1,-4 4-3,0 0-6,-5 0-12,-3 4-11,-2-1-27,-3 1 58,0-2 0</inkml:trace>
  <inkml:trace contextRef="#ctx0" brushRef="#br0" timeOffset="277911.8956">28667 12407 81,'-1'-4'3,"0"1"2,-3-4 1,-4 0 0,2-1 0,-5 0 1,-2-1-1,0 1 1,0 1 0,-1 0 0,-2 1-2,0 0 0,-2 0 0,-1-1 0,1 2-1,-2-1 0,-1 0-1,0 0 0,-1 1 1,1 0-1,1 3-1,-2-2 0,1 4-1,-1 2 0,-1 1 0,3 3-2,-4 4 0,-1 1 0,1 3 0,-4 3 1,0 2-1,1 4 0,1 0 0,1 3 1,1 0-1,-1 1 1,3 1-1,2 1 1,-1 0-1,1 3 0,1 1 1,0 1 0,0 1-1,3 4 1,-1 2-1,2 1 1,1 4-1,0 2 1,3 2-1,-1 2 0,3 4 0,-1 0 1,2 4 0,1 2 1,2 4 0,0 3 0,2 4 0,0 2 2,2 2 0,2 1-2,3 3 1,1 2-1,2 2 1,4 2 0,3 4-1,1-1-1,3 3 0,3 2 1,2 0 0,2-3-1,3 1 1,3-4-1,4-3 0,3-3 1,3-5 0,3-1 0,2-5 0,3-5 0,0-4 1,2-6 0,0-4-1,0-6 1,0-7-1,2-5 1,-2-8-1,1-4 0,2-6 0,0-3 0,1-3 0,-1-4 0,0 0 0,-2-4 0,-4 1 0,0-2 0,-6-1 0,-3 0 0,-5-1 0,-5 0 0,-3 0 0,-4-1-1,-3 1 1,-5 0-1,-1 0 0,-4 1-3,-2-1-3,-3 1-8,-1-1-10,2 2-14,-3-2-13,1 0-38,-1-12 89,1 0 0</inkml:trace>
  <inkml:trace contextRef="#ctx0" brushRef="#br0" timeOffset="278094.9061">29238 15431 155,'4'1'7,"2"3"-1,3 1-2,4 5-12,1 2-31,3 6-5,2 7-37,14 34 81,-4-2 0</inkml:trace>
  <inkml:trace contextRef="#ctx0" brushRef="#br0" timeOffset="279249.9722">30058 15217 90,'-1'-4'4,"0"-3"1,1-2 1,0-1 2,1-1-1,1 1-1,3-2 0,0 0-2,2 2 0,3 1-2,-1 3-1,1 3-1,4 3-1,-2 3 1,2 6-1,-1 4 1,2 2 0,-2 1 1,-2 5 0,-2 1 0,-2 0 0,-3-1 1,-2 1 0,-2-2 0,-2 0 1,0-3 0,-2-1 0,1-4-1,0-2 1,0-3-2,-1-3-1,3-7 0,-3-2 0,4-6 0,-1-6-1,1 1 1,1-5-1,3-1 2,1-2-1,1 0 1,2-2 0,-1 1 0,3 1 1,-1 0-1,0 4 1,-2 0-1,1 4 1,-3 3 0,-2 2 0,-3 2-1,0 3-1,0 1 0,-2 4-1,1-1 0,-2 5 0,-1 6-1,2 0 0,2 5 0,1 4 1,2 0 0,2 1-1,1 3-3,3-5-5,2 2-10,1-3-13,2-2-11,0-2-12,15-5 56,-3-2 0</inkml:trace>
  <inkml:trace contextRef="#ctx0" brushRef="#br0" timeOffset="279445.9834">30434 15099 171,'1'6'1,"1"1"1,3 4 1,0 5-1,1 1 1,0 2 0,0 4-1,1 2-1,2 0-7,0 0-16,-1 1-23,2 0-2,-3-3-21,3 2 68,-2-7 0</inkml:trace>
  <inkml:trace contextRef="#ctx0" brushRef="#br0" timeOffset="279954.0124">30408 14602 47,'5'8'3,"-1"3"-1,0-1 1,0 4-1,0 1-1,-2 1 1,1-1 0,-2 2 1,1-2 0,-1-5 2,0 3 1,2-5 4,-3-2 1,0-2 2,1-1 0,-1-3 0,0 0 0,0 0-2,0 0-1,0 0-4,0 0-1,2-1-3,0-1-1,0 0-1,2-2 0,2 0-1,-5 2-1,3-1-1,0 1-2,-2 1-3,3-1-2,-1 0-5,1-1-5,0-1-12,3-1-11,2-1-5,14-7 48,1 3 0</inkml:trace>
  <inkml:trace contextRef="#ctx0" brushRef="#br0" timeOffset="280615.0502">30969 14819 154,'3'-3'6,"3"0"0,3-3 0,0 1-3,3 0-11,2 0-16,1-1-18,0 3-59,8 5 101,-3 3 0,-2-2 0</inkml:trace>
  <inkml:trace contextRef="#ctx0" brushRef="#br0" timeOffset="281359.0928">31567 14555 77,'-2'0'3,"-3"1"1,0-1 0,1 0 0,0-2-2,-2 1 0,2-5 0,-1 1 1,2-2 0,3 1-1,3-2 1,-2 1 0,4-2 0,2 3 0,2 0-1,4 3 0,-1-1-1,1 6 0,1 2 0,0 2 0,0 5 1,-1 2-1,0 4 0,-2 0 0,-3 2 1,0 2-1,-6-1 0,1 4 0,-4-4-1,-3 2 0,-2-1 1,1-4-1,-4-2 0,2-4 1,0-4 0,0-5 0,0-4 1,2-6 1,1-2 0,3-5 0,1 1 1,4-1-1,-1 4 0,1 0-1,5 2 0,1 5-1,-1 3-5,4 1-6,1 5-14,0 2-21,1 3-38,15 5 83,-3-1 0</inkml:trace>
  <inkml:trace contextRef="#ctx0" brushRef="#br0" timeOffset="281581.1055">31960 14563 179,'-1'-4'3,"0"-1"1,3-2 0,3 2-1,3-2-4,5 1-11,3 1-15,4 1-20,1 0-59,22-2 106,-7 3 0,-4 1 0</inkml:trace>
  <inkml:trace contextRef="#ctx0" brushRef="#br0" timeOffset="282065.1332">32284 14317 73,'2'-1'1,"6"0"1,0 1 0,4 2 0,-2 2 0,2 3-1,2 2 1,-3 2 0,-1 1 0,0 4 1,-3-2-1,-1 1 1,-3-1 0,0-5 0,-1 2 1,-2-4-1,0-2 1,-2-3-1,0 3-1,0-4 0,-2-4 0,1 0 0,0-2-2,2-3 1,1-4 0,0-2-1,1-1 2,0 0 0,1-3 0,-2 2 1,1 2 1,0 4-2,0-1 1,-1 4-1,2 2 0,1 4-1,0 0-1,2 6-1,0 3-1,3 2-4,-1 2-9,3 2-10,2 1-11,1-2-29,14 6 65,0-3 0</inkml:trace>
  <inkml:trace contextRef="#ctx0" brushRef="#br0" timeOffset="282432.1542">32645 14365 147,'1'-1'1,"1"0"1,3 0 0,1 1 0,-1 0-2,3 3 1,4 2-1,-3 1 0,0 2 0,3 4-1,-5 0 2,-2 0 0,-1 0 0,-6 2 1,-2-1 0,-1-1 0,0-3 0,-3 1 1,3-6 0,3 0 0,0-2 0,0 1 0,5-4 1,0 0-1,1-2 1,3-2-2,1-2 1,-2 0-1,2-2-2,-1-1-5,2 1-6,-3-1-15,3 0-24,-1 0-56,-4-8 106,-2 0 0,-2 3 0</inkml:trace>
  <inkml:trace contextRef="#ctx0" brushRef="#br0" timeOffset="282766.1733">32579 14013 117,'4'-4'2,"2"1"0,-2 1 1,4 1 0,-3 2-1,0 4 1,-2 1-1,1 5 1,-2 1 1,-2 1 0,3 0 0,-2-3 3,-1 3 1,0-5 0,2-4 0,-1-1 0,6-7-2,4-3-6,6-4-11,1-2-26,3-1-13,-2 3-46,-9 14 96,-4 3 0,-12 5 0</inkml:trace>
  <inkml:trace contextRef="#ctx0" brushRef="#br0" timeOffset="283140.1947">30982 15027 179,'0'-2'7,"2"-4"0,3 0 0,0-3-1,5-1-3,4-3-10,-1 1-23,7 0-20,1 0-72,23-5 122,-2 1 0,-3 1 0</inkml:trace>
  <inkml:trace contextRef="#ctx0" brushRef="#br0" timeOffset="284277.2597">32575 14740 55,'14'-1'3,"-1"2"1,1 0-1,2 2-1,-2 1 0,3 2 1,0 3-1,0 0 0,1 3 0,-2 1 0,0 2 1,-3 2-1,0 3 0,-4 3 0,-1 2 0,-4 2-1,-2 2 1,-2 3-1,0 1 0,-1-2 0,-2 5 0,0-5 0,-1 1 0,0-3 0,-1 2 1,2-2-1,-3 0 0,2 1 1,-1-1-1,1 1 0,0-2-1,0 0 1,-3-1-1,4 0 0,-4-5 0,2 2 0,0-6 0,1 1 0,-1-2 0,0-1 1,1-3-1,2-2 1,-1-1 0,1-5-1,-1 2 0,3-2-2,-4 1-7,1-4-7,-1 2-11,2-4-32,-9-2 59,4 0 0</inkml:trace>
  <inkml:trace contextRef="#ctx0" brushRef="#br0" timeOffset="285355.3214">32663 15648 54,'4'-2'5,"2"0"0,-2-1 1,3-1 0,3-1 0,-3 2 1,4-2-2,1-1 1,0 0-2,-4 2 0,3-3-2,-5 2 0,1 1-3,-2 0-6,0-1-9,-4 3-14,2 0-28,2 2 58,-3 2 0</inkml:trace>
  <inkml:trace contextRef="#ctx0" brushRef="#br0" timeOffset="286410.3817">30196 15638 73,'1'-2'6,"2"-1"0,1 0 1,2-3 1,0 0-2,0 0-1,5-1-1,-1 0-1,0 1-1,6-2-1,-4 1 1,4 0-2,-1-1 1,1 2-1,1-1-1,1-1-1,0 1-3,0-1-3,1 1-5,-1 0-7,0 1-6,0-1-23,6 3 49,-2 1 0</inkml:trace>
  <inkml:trace contextRef="#ctx0" brushRef="#br0" timeOffset="287024.4168">30478 15616 76,'2'-1'8,"0"-1"-1,0 2-1,-2 0-1,0 0-1,0 0-1,0 0-1,0 0 0,0 0-2,0 0-1,0 0-2,0 0-5,0 0-4,0 0-12,3 2-12,0 2 7,1 0 29</inkml:trace>
  <inkml:trace contextRef="#ctx0" brushRef="#br0" timeOffset="290900.6385">18901 14038 49,'0'-1'2,"2"-4"0,5 0 0,0 0 1,6 0 1,6-3 1,3 1 2,6 0 2,6-3 1,4 1 2,3-3 1,4 1 1,2-2 1,0 0-2,1 0-1,-2 1-2,-2 1-2,-6 2-1,-3 1 0,-6 3-2,-6 0-2,-8 3-1,-6-1-4,-3 3-8,-7 4-12,-7-2-21,1 4-8,-4 0-35,-12 4 86,4-3 0</inkml:trace>
  <inkml:trace contextRef="#ctx0" brushRef="#br0" timeOffset="291426.6686">19460 13929 138,'-2'2'0,"2"1"-9,-3 2-15,1-2-15,2 3-27,12 2 66,1-1 0</inkml:trace>
  <inkml:trace contextRef="#ctx0" brushRef="#br0" timeOffset="295339.8924">16244 14388 47,'-21'7'1,"-2"0"0,1 1 0,1 2 0,-1 0 0,1 2 0,1 2-1,0 2 1,0 0-1,1 2 1,-2 3-1,0-1 1,2 3-1,-3 3-1,-1 1 1,-1 3 1,3 2-1,-2 1 0,-2 0 1,1 2 0,3-1 0,-1 1 1,0-1 0,2-1 2,0-2-1,0 0 1,1-2 1,-1-1-1,1-3 0,1 0 0,1-4 0,3 0 0,-1-3-1,4-2 1,1-2-1,3-4 0,1 1 0,2-3 0,0-1-1,1-1 0,0 0 0,1-2-1,-1 0 0,2-1-1,-1-1 1,0 1-3,2 0-2,-2 0-5,1 2-6,0-2-7,0 1-8,0 3-15,2 1 45,0 1 0</inkml:trace>
  <inkml:trace contextRef="#ctx0" brushRef="#br0" timeOffset="295589.9067">15489 15250 79,'-1'1'6,"-1"4"-3,-2 2-16,4 3-18,1 1-13,10-17 44,-1-2 0</inkml:trace>
  <inkml:trace contextRef="#ctx0" brushRef="#br0" timeOffset="298521.0744">29178 12355 54,'-26'8'3,"-3"2"0,0-2 0,-2-1-1,-1 0 1,0-2 0,0-1-1,-1-1 1,-2-1-1,-2-1 0,0-1 1,0-2 1,0-2 0,0-3 0,3-1-1,2-2 0,3-5 0,5 0-1,0-5-1,2-2-1,3-4 0,0-1 0,-1-2-1,1 0 1,2-2-1,-1 0 1,3 0-2,-1-1 1,3 0 0,1 0 0,2 0 0,1 0 0,1-1 0,2 0 1,-1 1 0,1 0 0,2 1 0,-1 0 1,-1 1-1,4-2 0,1 0 1,-1-1-1,2 0 0,0 2 1,2-4-1,0 5 0,2 0 0,0 3-1,2 2 1,-1 1 0,2 2-1,2 1 1,0 3 0,0-2 0,3 2-1,-1 0 1,1 1-1,2-2 1,-1 1-1,3 2 1,0-3-1,2 1 0,0 3 1,4 0-1,-2 0 0,3 2 1,1 0 0,2 1-1,4 1 1,0-1 0,4-1-1,4 0-1,3-3 1,1-1 0,6-1-1,-2 0 1,3-1-1,0 0 1,-1 1 1,1 0 0,-4 1 0,3 0 0,0 1 0,2-2 0,2 0 0,3-1 0,2 0 0,3-1 0,0 0 0,3-1 0,0 0 0,1 0 0,2-2 1,1 2-1,2-1 0,0 1 0,2-2 0,2 2 0,0-4 1,-2 3-2,1-1 1,-1 0-1,-1-1 0,0 2 1,-3 0-1,-1 1 0,-2-1 0,-1 3 1,-3 0-1,-1 1 1,-2 2 0,1 1-1,0 1 1,-2 0 0,1 1 0,-2-1-1,2 2 1,-3 0-1,-1 3 0,-5 0 0,-4 3 0,-6 0 0,-4 2 0,-4 1 0,-4 2-1,-3 2 1,-2 2 0,-1 1 1,0 2 0,1 2-1,0 1 1,1 2 0,0 2 1,-1 2-1,1 1 0,0 2 0,-2 3 0,-2 4-1,5 2 1,-2 4 0,-1 5 0,1-1-1,0 6 1,-4-2-1,1 4 0,-1-5 1,-2 1-1,0-3 0,1-1 1,-1-4-1,0 0 1,1-3 0,1-3 0,1 0 0,-4-3 0,3 0 0,-4 2 2,-2 0-1,-1-2 0,-2 3 1,-2 0-1,-4 0 1,1 2-1,-3-1 1,0-3-2,-1-1 1,0-1 0,0-3-1,0-2 1,-2 0 0,-1 0 0,-2-2 0,2 0-1,-2 0 1,0 0 0,-1 0 0,0-1 1,-1 0 0,0 0 2,-1-3-1,4-2 1,-6 3 0,4-4 1,-3 3 0,3-4-1,-6 2 0,3-1-1,-3 1 0,1-1 0,-4 1-1,-1 1 0,-3-1 0,0 1-1,-4 0 1,-1 1-1,-3 2-1,-3 1-1,-4 2-4,-6 2-4,-6 1-7,-11 6-12,-9 5-12,-110 43 8,5 0 32</inkml:trace>
  <inkml:trace contextRef="#ctx0" brushRef="#br0" timeOffset="309556.7056">28423 12148 67,'-9'0'4,"-2"0"0,-1 0-2,2 1 1,-1 2-1,-3-1-1,2 3 0,-1-1 0,-3 1-1,1 2 1,-1 1-1,3 2 0,-1 2 1,1 0-1,2 1 0,1-1-1,1 0 1,3 1 0,-2-1 0,2-2-1,2 1 1,-3 0 0,2-2 0,0 2 0,-3-1 0,0 2 0,0-2 0,-4 2 0,2 0 1,0 0-1,-2-1 0,2 2 0,1-1 0,1 0 0,1 0 0,3-2 0,-1 2 0,3-2 0,-1 2 0,1-2 0,1 2 0,-1 0 0,1 1 0,0 0-1,-2 2 1,0 0 0,2 2 0,-3-1 0,2 0 0,-1 2-1,-1-3 1,1 3 0,1-4 0,-1 1 0,2-1 1,1 0-1,-1-1 0,2 0 1,0 1 0,-1 1-1,3 2 1,-1 2 0,3-2-1,-2 3 1,1 1-1,0-1 0,3 0 0,-3-2 0,1 0 0,-1 0 0,1-4-1,1 1 1,-2-1 0,1 0 1,-1-1-1,1 0 0,1 0 1,0-2-1,3 2 1,-1-3 0,2 1 0,0-2 0,2 0 1,-3 3-1,3-3 0,-1 2 0,-1 0 0,1 0-1,-2 1 0,2-2 1,2 1-1,-2 0 0,2 0 1,0 0-1,-1-2 0,1 1 1,1-2 0,0 0-1,-1 0 1,1 0 0,0-1 0,0 2 0,-1-3 1,1-1-1,1-1 1,-1 1-1,2-2 0,-1-1 1,1 2-1,-1-3 0,1 1-1,2 1 1,-3-3 0,1 2 0,-2-1 1,1 0-1,-2 2 0,3-1 0,-4-2 1,3 1-1,-1 2 0,0-2-1,1 0 1,-1-1 0,2 0 0,0 0-1,1 0 1,-2-1 0,2 0-1,-2-1 1,-1 1 0,-3 0 0,2 0 1,-4 0 0,1-2 1,-1 2 0,0 0 0,0-1 0,2-1-1,0 1 1,-2-1-1,5-1-1,-2 1 0,1 0 0,-1 0 0,0-1 0,1 2 0,-1 0 0,-1-1 0,-1 1 0,-1 1-1,-1 0 1,1-1-1,-2 1 1,0 0 0,-1-1 0,2 2 2,-4-1 0,0 0 1,-2 1 1,2-1-1,-2 1 0,0 0 1,-1 0-2,1 0 0,-2 0 0,0 0-1,0 0 1,0 0 1,0 0 0,0 0 0,0 0 1,0 0 0,0 0-1,0 0-2,0 0-13,0 0-28,0 1-15,0 1-88,-17-3 142,-4 0 0,-4-1 0</inkml:trace>
  <inkml:trace contextRef="#ctx0" brushRef="#br0" timeOffset="310847.7795">28017 12506 51,'-3'1'3,"-4"3"0,-1 0 1,-5 2 0,0 1 1,-3 1 0,0-1 1,-1 1 0,0 0 0,-1 1 0,1 1 0,-1-1-1,0 3-2,1-2 0,-1 1-2,1 1 0,1-1 0,0 3 0,-2 2 0,2-2 1,-1 2-1,0 1 1,1 3 1,1 2-1,-2 0 1,1 5 0,1 1-1,-1 3 0,3 1 0,-3 1 0,2 2-1,-2 0 0,1-3-1,0 4 1,2-4-1,1 2 1,0 0-1,3 3 0,2 0 0,0 5 1,5 3-1,0 4 1,2 5-1,1 1 1,2 1 0,-1 4 0,5 0 0,1-1-1,1-4 1,4 3-1,3-2 1,2 1-1,-1-1 1,2 0 0,1 0 0,-1 0 1,1 1 0,2-3 0,-2 0 1,2-2 0,1-2-1,0-2-1,0 0 0,2-3 0,0 1 0,1-1-1,1 0 1,1 1-1,1-3 1,1 5-1,1-7 1,4 3 0,0-2 1,4-3-1,2 1 0,2-3 1,-1 2 0,4-2 1,-5 3-1,3-2 1,-3 1 0,-2-1 0,1 1 0,-3-2 0,0 1-1,-2-3 1,0-2-1,1-2 2,-3-2 0,-2 1 1,-1-5 2,-3 0 2,-5-5 1,-2 0 2,-6-1-1,-3-1 1,-6-3-2,-3-1-3,-7-2-8,-3-2-21,-4-3-38,0-2-2,-2-5-101,1-45 163,2-3 0,2-6 0</inkml:trace>
  <inkml:trace contextRef="#ctx0" brushRef="#br0" timeOffset="313134.9103">31646 12447 80,'-4'2'8,"2"-1"0,1 2-2,-2-1 0,1-1-2,0 2 1,0-2-1,1 0 0,4-2 1,1-2 0,4 1 0,5-3-1,1 1 0,1-4 0,2 1-1,3 0 0,1-3 0,0-1 0,1 1 0,2-2 0,0 1 0,-1-3-1,1 3 0,0-1-1,-1 1 0,-1 0 0,-3 3-1,1-2 1,-5 3-1,-1 1 1,-4 1 0,-2 2 0,-2-1 0,2 3-1,-4-1-1,-2 1-5,1 1-6,-3 0-6,0 0-6,-2 3-7,-1 2-62,-13 14 93,0-1 0,-2 1 0</inkml:trace>
  <inkml:trace contextRef="#ctx0" brushRef="#br0" timeOffset="313543.9337">31701 12495 69,'0'0'7,"0"0"0,2-2 1,1 2 0,5-2-1,1-1-1,3-1-3,3-1 0,-1 0 1,3-1-2,-2-1 2,1 1 0,1-1 1,0-2 0,-2 1 0,2 0 0,1-1 0,-2 1 0,3-2-2,0 0-1,0 1-1,0-1 0,0 2 0,-1-1-1,-3 2 0,-1 2 0,-5 2 1,-1 0-1,-4 2 0,0 1-1,-4 0-5,0 0-10,0 0-14,-1 2-15,1 1-28,-10 10 73,0-1 0</inkml:trace>
  <inkml:trace contextRef="#ctx0" brushRef="#br0" timeOffset="314155.9687">31740 12443 71,'8'-7'9,"1"0"-1,3 0 0,2-2 0,0-1-1,5 1-1,2-1-1,2-2-1,3-1 0,2 1-1,-2-1 0,2 1-1,-5 2-1,-1 0 0,-2 0-3,-6 4-5,-3 0-9,-3 3-18,-3 0-7,-8 14 1,0-3 40</inkml:trace>
  <inkml:trace contextRef="#ctx0" brushRef="#br0" timeOffset="314976.0156">29518 13205 65,'0'0'3,"0"0"0,0 0 1,0 0 1,0-2 0,2-1 0,1 1 0,2-1 0,5-3 2,-2 2 0,4-1-1,2-1 1,0-1 0,3-1-1,1-1-1,2 0 0,-1-2-1,1-1-1,1 0 0,0 1-1,-2-2-1,2 1 0,-1 2 0,0 0-1,-1 0 1,0 1-1,-3 3 0,1 1 0,-3-1-1,1 2-5,-5 2-5,1 1-7,-2 1-11,-1 0-12,-2 0-19,-1 8 60,2-1 0</inkml:trace>
  <inkml:trace contextRef="#ctx0" brushRef="#br0" timeOffset="316533.1046">32960 14493 59,'14'-3'3,"-3"-1"-1,-4 2-2,-2 1-5,-3-1-19,2 1-9,-9 5 31</inkml:trace>
  <inkml:trace contextRef="#ctx0" brushRef="#br0" timeOffset="317489.1593">30487 15499 66,'5'-1'5,"2"-2"-1,-2 0-1,-1 2-2,0-2 0,-2 2-1,0-2 0,0 2-1,2-1-1,-2 1-2,0 0 1,1-2 0,2 2-1,-3 1 1,-1-1 0,4 0 1,-2 0 1,-1-1 0,0 1-3,1 1-3,-1 0-4,0-1-20,7 3 31</inkml:trace>
  <inkml:trace contextRef="#ctx0" brushRef="#br0" timeOffset="389335.2687">17728 11222 56,'-6'-8'3,"0"-3"0,-2-2 1,-1-2-1,-2-2 0,0 0-2,2 0 0,-1-2 0,3 1 0,0-2 0,2 2 0,0-3 0,1-1 0,0 1 1,1 3-1,0-2 1,0 2-1,0 3 1,0 0-1,0 1 1,-1 1-1,0 1-1,4-1 1,-2 1 0,-1 2-1,1-2 1,0 0-1,-1 0 0,0-1 1,1 1-1,0-1 1,-1 1 0,1-3 0,-3-1 0,2 0 0,0 0 0,1-3 0,1-1 0,-1-2 0,0 2 0,-1-4-1,1 1 1,-1 1-1,1-1 1,0 1 0,-1 0-2,2 1 0,0 0 1,2 0-1,0 1 1,2 1-1,-1-1 1,2 1 0,2 2 1,-2 1 0,1 0 0,1 2 0,2 1-1,-2 1 1,1 1 0,-1-1-1,5-1 1,-2 1-1,1 1 1,2 0-1,-1 1 0,4-2 1,-1 2-1,3-2 0,0 3 0,1-1 0,0 2 0,3-1 0,0 2 0,3 2 0,-2-1 0,2 1 0,2 2 0,-1-1 1,1 1-1,-1 1 1,4 1 0,1 0 0,1-1 0,5 0 0,0 1 1,1-1-1,2-2 0,2 2 0,0-2-1,1-1 1,0-1 0,0 0-1,2-1 1,1 0-1,3 0 0,0 0 1,2 1-1,3-1 0,1 0 0,1 1 1,2 0-1,0 1 0,0 0 0,-1 2 0,0-1 0,-1 0 1,0 1-1,2-2 0,1 1 0,-1 0 1,2-2-1,-1 1 1,0 0-1,-2 0 1,-3 1 0,0-1-1,-1 1 1,-3 0 0,1 1 0,1 0-1,-2 1 1,2 1-1,1 0 1,1-1-1,-3 1 1,3-1-1,-1-2 0,-2 2 1,0-1-1,-2 0 0,0 1 0,-1 0 1,-1 0-1,2 1 0,-6 1 0,4 1 0,-5 1-1,-2 1 2,-1 1-2,-4 1 1,-3 0 0,-3 1 0,-4 1 0,0 1 0,-2 0-1,-2 1 1,-1 2 0,1 0 0,-1 1-1,-2 0 1,1 2 0,-1 3 0,0-1 0,-2 3 1,-1 1 0,-5 1 1,-1 3 0,-1 1 0,-3 1-1,-2 2 1,0 0 0,-1 3-1,1-2 0,-2 4 0,2-1-1,0 0 1,1 2 0,0-1-1,1 0 0,2-1 0,-1 1 0,1-3 1,1 0-1,-1-1 0,3-1 0,-2-1 1,-2 1-1,0-3 1,-3 2-1,-3-2 2,-2-2-1,-5 0 1,1-2 1,-5-1-1,-2-2 1,-2 0 1,-2 0 0,-3-1 1,-2 2 0,-4 0 0,-1 2 0,-5-4 1,-2 3-1,-2-2 1,-4 0-2,-3-3 0,0-1-1,-5-1 0,-1-1-1,0-1-1,-4 1 1,-1 1-1,-2-3 0,-2 1 0,0 0-1,-3 2 1,-3-2 0,-1 2 0,-3 0-1,-3 0 1,-1-1 0,1 3-1,-2-2 1,2 0-1,1-2 1,2 3-1,0-1 0,2 1 1,-3-1-1,1 1 0,-1-1 1,-1 2-1,0 0 0,0-3 1,-2 2 0,1-2-1,1 1 1,-2-2 0,3 2 0,3-4 1,0 0-1,2-1 1,4-1-1,0-1 0,2 0 0,1-1 0,0-3-2,4 0-4,-1 1-15,0-3-35,4 2-1,2-2-71,-20-9 127,9-3 0,11-2 0</inkml:trace>
  <inkml:trace contextRef="#ctx0" brushRef="#br0" timeOffset="390874.3567">18069 8900 57,'6'-9'3,"3"-3"-1,2 3-1,0 0-1,0 1 0,3 0 1,-1 1-1,0 1-1,-1 1 1,2 2 0,-4-1-1,0 2 1,5 2-1,-5 0 0,3 1 1,0 4-1,-1-2 1,2 3 0,-1 1-1,3 0 1,-2 3 0,-1 1 0,-1-1 1,4 3-1,-4 0 0,-1-1 1,1 5-1,-2-2 1,2 4 1,-1 0-1,-1 1-1,2 3 2,-2 2 0,1 3 0,0 2 0,-2 2 1,-1 1 0,-1 1 1,0 0 0,-2-2-1,0 2 1,-1-4-1,0-1 0,0-1 0,1 0-1,-1 2 1,-2-1-1,1-2 0,-1 4 0,0-1 0,-1 2 0,0-1-1,-1 2 0,0-1 2,0-2 1,0 2 1,0-4 1,-1 0 1,0-4 0,0-3 0,-1-2 0,0-2-1,0-1-1,0-3-1,0-1-1,-3 0-1,2-2 0,1-3 0,-2 3-1,3-4 0,-3 2 0,1-4-3,0 3-5,0-2-7,0 1-13,0-3-11,1 4-66,-2-1 104,2 1 0,0-2 0</inkml:trace>
  <inkml:trace contextRef="#ctx0" brushRef="#br0" timeOffset="391310.3816">18454 10047 104,'2'-6'16,"0"-2"-1,1-3-4,3-6-10,0-1-19,2-6-22,3-5-49,19-46 89,0 3 0,-2 2 0</inkml:trace>
  <inkml:trace contextRef="#ctx0" brushRef="#br0" timeOffset="393516.5078">18667 9791 60,'-8'28'2,"3"0"0,-2-3 0,1-2 0,-3-2 0,2-2 0,0-3 1,0-1 0,1-1-1,-2-5 0,1 0 0,2-2-1,-3 0-2,3-1-3,-1 1-5,1-2-10,-2 0-10,0 4 6,-2 0 23</inkml:trace>
  <inkml:trace contextRef="#ctx0" brushRef="#br0" timeOffset="395727.6343">19455 9673 58,'-6'27'3,"1"-2"0,2 0-1,-1-2 0,0-2-1,1 0 0,0-3 0,2-1 0,-1-3 0,1-2 1,-2 1 1,1-1-1,1 0 2,-1 0-1,-1-1 1,0 0 0,1 1 0,-3 1 0,0 2-1,-2-2-1,0-1 1,-1 1-2,0 0 1,-2-1-1,5-2 0,-5-1-1,5-2 1,0 0 0,1-3 0,0 2-1,2-2 1,0 0-1,1-2 1,0 0 1,1 0-1,0-2 1,0 0 0,0 0 0,0 0 1,0 0-1,0 0-1,0 0 0,0 0-1,0 0 0,0 0-2,0 0 1,0 0 0,0 0 0,0 0 0,0 0 2,0 0 0,0 0 1,0 0 1,0 0-1,0 0 2,0 0-2,0 0 0,0 0 0,1-3 0,0 0-2,1-1 1,0-1-1,1-2 0,-2-1 1,3-3-1,-1 1 1,2-3-1,1-2 1,0-2 0,4 0-1,-2-7 1,-1 1-1,3-4 1,-3-4-1,-2 0 1,1-5 0,-4 0-1,-1-3 0,0 1 1,-1-2 0,-1-1-1,1 0 0,-1 0 1,0-1-1,0 0 0,-2-2 1,0-1 0,-2 1 0,-2-4 0,-3 0 0,1 1 0,-5-1 0,1 4 0,-4-1-1,2 3 0,-2 1 0,1 3 0,-2 2 0,1 2 0,-2 0 0,-1 3-1,0 0 1,-2 3 0,1 0-1,1 2 1,-1 2 0,2 2 0,-1 2-1,0 3 1,1 1 0,1 0 1,-3 1 0,2 1 0,0 0 0,0 0-1,0 1 0,3 2-2,1-1-5,2 6-10,3 3-12,2 2-14,3 5-32,4 24 75,1-4 0</inkml:trace>
  <inkml:trace contextRef="#ctx0" brushRef="#br0" timeOffset="396461.6763">19349 10138 105,'7'-12'14,"5"-2"-2,-3-4-3,3-1-3,2-8-5,-2-2-12,0-2-23,1-6-8,-1-1-18,14-43 60,-2 5 0</inkml:trace>
  <inkml:trace contextRef="#ctx0" brushRef="#br0" timeOffset="397430.7317">20562 9811 50,'-1'26'1,"0"-3"1,-1-2 1,1-2-1,-2 0 1,-1-2-1,1 0 0,-2-2 0,2-1-1,-3 0-3,1-1-8,2-4-15,-2 10-6,1-3 31</inkml:trace>
  <inkml:trace contextRef="#ctx0" brushRef="#br0" timeOffset="398886.815">20499 9027 45,'-1'34'0,"0"1"1,-2 1 0,-1 1 0,-1-1 1,0 3 0,-2-2 1,0 0-1,0 0 0,-3 1-1,2-4 0,-1 4 0,0-3 0,-1 3-1,1-1 0,-1 2 1,-1-1-1,2 3 0,-1-1 0,0 0 1,0 0-1,3 0 0,-2-4 0,3 0 0,3-4 0,-1-1 0,1-4 1,2-1-1,1-2 1,0-3-1,0-1 1,0-2-1,0-4 0,0 0-1,0-5-4,0 1-9,0-1-10,-2-1 0,0-2 24</inkml:trace>
  <inkml:trace contextRef="#ctx0" brushRef="#br0" timeOffset="399679.8604">20378 9033 57,'-14'-47'3,"-1"2"0,1 1 0,-2 2 1,0-3 0,0 3 1,1 2-1,-2 0 1,-1 3 0,1-1 0,-1 4 0,0 2 0,0 2 0,1 3 0,0 2 0,0 2 0,2 2 0,-1 2 1,3 1 0,0 4 0,0 3 0,-1-2 1,1 3 1,2 0 0,1 2-2,0-1 0,3 4 0,1-2-2,2 2 0,-1 1-3,4 2-1,-1-1-3,1 0 0,1 1-6,-1 1-12,3 2-25,1 5-2,4 2-29,10 4 77,1 0 0</inkml:trace>
  <inkml:trace contextRef="#ctx0" brushRef="#br0" timeOffset="403668.0885">17940 11489 45,'19'0'2,"1"0"0,3 0-1,-1-1 1,2 0 0,2-1-1,1 0 0,2-1 0,1-1 0,2 0-1,-1-1 1,2 0-1,0-1 1,-1 0-1,1-1 0,1 0 0,1 0 1,0-1-1,2-1 0,-1 1 0,2-2 0,0 1 0,2-1 0,3 1-1,0 0 1,1 1 0,1-2 0,1 0 0,0 0 0,-2 1 0,2-3 0,-2 3 0,1-2 0,-3 2 0,1-2 0,2 1 0,-1 0 0,3 1-1,-2 2 1,4 0 0,1 2 0,-2 1 0,1 0 0,2 2 0,-4-1 0,1 1 0,-1 2 1,0-2-1,2-1 0,-3 2 1,3-1 1,-1-2 0,1 2 0,-1-1 1,1-1 0,0 2-1,-2-3 1,-2 1-1,0-1-3,-5 3-13,1-1-19,17-3 1,-10 0 32</inkml:trace>
  <inkml:trace contextRef="#ctx0" brushRef="#br0" timeOffset="405637.2011">16041 10578 42,'2'26'1,"-1"1"-1,3-1 1,-2 0 1,2-1-1,2 2 0,0-3 1,0 2-1,0-1 1,0-1-1,0-1 1,1 1 1,-1 1 0,1-2 1,-1 3-1,1 0 1,0-1-1,1 0 0,-1 1 0,4-3-2,0 1 0,3-1 0,1-3 0,2 1-1,0-1 1,-1-1-1,0 0 1,-1 1-1,-2-3 1,1 1-1,0-3 1,-4 1-1,2 0 1,2-2-1,0-2 1,0 0 0,2 1-1,-1-4 1,3 1-1,2-2 1,0-2 0,1 0-1,-1-3 0,2 0 1,0-1-1,0-1 1,0-1-1,2 0 0,-1-2 0,0-1 0,-1 1 1,3-1-1,0-1 0,0-1 1,3 0-1,-1-1 0,2-2 0,-3-1 1,4 0 0,-5-3 0,0-1 0,-3-1 0,-4-3 0,-1 0 1,-4-3-1,0-2 0,-3-4-1,-2-2 0,0-5 1,-3-1-2,-1-4 0,-2-1 0,-1-5 0,-3 1 0,-1 0 1,1-2 0,-3 2-1,-2-2 2,1 3-1,1-1 1,-2 2-1,1-2 1,-1 5 0,-1-2-1,2 0 0,-2 1 1,-2 2-1,-1-1 0,0 2 1,-3 4-1,-3 0 0,-1 3 0,-4 4 0,-1 1 0,-4 3 0,-1 2 0,-3 4 0,-3 1-1,-4 3-3,-3 0-11,-5 6-20,-2 5-21,-66 30 56,6-2 0</inkml:trace>
  <inkml:trace contextRef="#ctx0" brushRef="#br0" timeOffset="419242.9793">18354 8951 62,'25'25'4,"-3"5"1,-3 5 0,-3 4 1,-4 5 1,-2 5 0,-2 0 1,-3 3 0,-2 3 0,-2-4 0,-3 0 0,-1-3-1,-2-4-1,-1-2-2,0-3-3,-1-4-11,0-5-28,2-5-4,2-5-22,19-20 64,2-9 0</inkml:trace>
  <inkml:trace contextRef="#ctx0" brushRef="#br0" timeOffset="419921.0181">18909 8689 46,'15'9'3,"3"5"0,2 2 2,1 4 1,2 4 0,-3 2 0,0 6 0,-1-1 0,-1 3-2,0 4 0,0 2-1,-1 2-1,1 2-1,-2 4 0,1-1 1,-4 1-1,-1 2 3,-3-2 0,-3 0 1,-2-2 2,-2-3 0,-2-3 0,-2-3 0,0-3 0,-1-3-1,1-4-1,-1-4-1,0-3-1,0-4 0,1-2-2,-1-4-10,0-1-19,2-2-17,0 2-48,-2-6 93,0-1 0,0-5 0</inkml:trace>
  <inkml:trace contextRef="#ctx0" brushRef="#br0" timeOffset="446779.5543">16067 10294 50,'-13'21'2,"0"0"0,1 5-1,-1-1 1,3 5-1,-2-1-1,2 3 1,0 1-1,2-1 0,-2 1 1,3 0-1,0 0 1,1-1 0,1-2 0,1-1 0,2 0-1,1-2 1,1-1 0,0-1 0,2-1 0,0 1 1,1 0 0,-2-1 1,1 2-1,0-1 1,0-2 0,1 3 0,0-4-1,2 1 0,-2-2-1,1 0 0,1-5-1,0 1 1,3 3-1,-2-3 1,2-1 0,-1 2-1,2 0 1,-1-1-1,2 1 1,-1-1 0,1 1-1,-1 0 1,3-1-1,-2-1 0,1 2 1,1-1-1,0 0 1,0-3-1,1 0 0,-1-2 0,2 0 0,1-1 1,0-2-1,1-1 0,3-1 0,1-1 0,-1-1 0,4 0 0,-1-2 0,1 0 0,1-2-1,-1 0 1,0-2 0,-2 0 0,2 0 0,-1-3 0,-1 1 0,-2-1 0,2 0-1,0-1 1,-1-1-1,0 1 1,1-2-1,-2 2 0,1-2 1,-3 1-1,1-3 1,-2 1 0,-1 1 0,-1-1-1,0 0 1,-1 1-1,1-3 0,-2 3 1,3-2-1,0-1 1,0 0 0,1 0-1,1 0 2,0 0 0,-1-2 0,1 0 1,-1-1 1,-5-2 1,1 0 2,-3-3 1,-3 0 0,-2-5 1,0-1-2,-4-4-12,-6-7-32,-2-1-3,-6-8-11,-50-73 52</inkml:trace>
  <inkml:trace contextRef="#ctx0" brushRef="#br0" timeOffset="448048.6269">18063 8948 82,'2'0'3,"0"2"1,2-2-1,-2-2 1,0 0-1,3-1 0,-1-1-1,3-2 1,-2 1 0,5-1 1,-1 0 1,4-2 0,-2 2 0,2-1 0,0 3 0,-3-3 0,1 3-1,1 1 0,-3-1 0,5 3-1,-4 0 1,1 2 0,0 2-1,-1 1 1,1 4-1,-2 0 0,1 4 0,1 2 0,-2 3-1,4 0 0,0 4-1,-1 4 0,3 3 1,-1 0-1,0 6 0,0 1 1,-1 2-1,1 2 0,-3 2 1,1-1-1,-4 3 1,0-1-1,-3 1 1,0 1-1,-3 0 0,-2 1 0,-1 0 0,-2 2-1,0-2 1,0-2 0,1-2 0,-2-2-1,0-5 1,2-3 0,-3-4 0,2-2-1,-2-6-1,1-2-8,-1-3-16,2 1-22,0-6-4,-2 0-34,-9-2 85,1-3 0</inkml:trace>
  <inkml:trace contextRef="#ctx0" brushRef="#br0" timeOffset="448576.6571">18198 9800 119,'0'0'7,"0"0"-1,0 0 0,0 0 0,0 0-1,0 0-3,0 0 0,0 0-1,2 3 0,0 0-1,3 2 1,3 3 0,-1 1-1,2 0 1,2 1 0,0 1 1,0 0 0,2 1 1,1 0 0,1 1 1,2 0-1,-1-2 1,0 2-1,1-1-1,-2 1 1,1-2-1,-2-1 2,0 1 2,-3-4 2,1-2 2,-2-1 2,-3-2-1,0-5 0,3-3-7,-2-6-19,0-7-37,5-10-3,-3-7-79,15-70 134,0 4 0,-1 2 0</inkml:trace>
  <inkml:trace contextRef="#ctx0" brushRef="#br0" timeOffset="449641.718">18840 8620 56,'0'-2'3,"0"0"0,0 0 0,0-1 0,2-2 1,-1 4-1,3-5 0,0 2-1,-1 1 0,3-1 0,2 0-1,-1 0 0,5 2 0,-2 0 1,2 1-1,0 1 1,-1 1 0,2 0 0,-1 1 1,1 3 1,1-1 1,0 1 1,0 2 0,0 2-1,2 2 1,2 2 0,-1 1-1,3 5 0,-2 1-1,5 3-1,-1 2 1,1 3-1,-1 3 0,0 1-1,-1 4 1,-1 2-2,0 3 1,-1 3-2,1 2 1,-1 5-1,0 0 1,-3 2-1,1 2 0,-4-1 0,1 0 1,-4-1-1,-1-3 1,-4-1 0,1-2 0,-2-1 1,-2-3 1,-2-2 0,-1-2 1,-1-2 1,-3-4 0,-1-3 0,1-3 0,-1-5 0,-1-3-1,1-3 0,-1-3-1,1-3 0,1-1 0,-1-4-2,-4 0-1,4-3-3,-5 3-9,4-4-11,-5-1-16,6 0-14,-3-1-50,6-5 103,-3-1 0,4 1 0</inkml:trace>
  <inkml:trace contextRef="#ctx0" brushRef="#br0" timeOffset="450166.748">19100 9884 64,'11'11'9,"0"0"1,0 2 1,-1-3 2,2 0 1,0-2 1,-1-1 1,1-3-1,1-1-2,-1-6-3,2-4-14,0-3-27,3-6-14,2-9-65,19-54 110,-3 4 0,0 0 0</inkml:trace>
  <inkml:trace contextRef="#ctx0" brushRef="#br0" timeOffset="451819.8426">17947 8952 58,'5'-4'5,"0"1"-1,4-3 1,2-1 0,1-2-2,0 2-1,3-1 0,0 4 0,0-1 0,4 3 0,-1 2 0,3 2 1,1 3 0,-1 2 0,1 4-1,-1 3 1,2 4-2,-3 5 1,0 5-1,-3 4 0,1 4 0,-3 7-1,-1 2 1,-1 2-1,-1 4 0,-3 1 1,0-1-1,-1 1 0,0-1 1,-1 0-1,-1 2 0,2 1 1,-2-1-1,-1 0 0,1-2 0,-2-2 0,2-3 0,-1-2-1,-1-6 1,-1-1 0,1-7 0,-1-1 1,0-3-1,-2-4 1,1-2 0,-1-2 1,-1-3 0,0-4 0,0 0 1,-1-4-1,-1 0-1,1-2-4,1 0-7,-4 0-7,2-2-10,1 0-46,-7 1 73,0 2 0</inkml:trace>
  <inkml:trace contextRef="#ctx0" brushRef="#br0" timeOffset="452357.8734">18366 10219 108,'3'-3'15,"5"-3"-2,-2-4-1,5-2-6,-4-4-20,5-6-26,1-6-2,1-5-16,21-65 58,-5 2 0</inkml:trace>
  <inkml:trace contextRef="#ctx0" brushRef="#br0" timeOffset="454043.9698">19170 8772 68,'17'39'5,"-1"5"0,0 2-1,0 5-1,1 1 0,-3 0 0,0 4 0,1 2 1,-1-1 0,-1 2 1,0-2 0,0 1 1,-4-3-1,4 0 0,-6-2-1,0-1-1,-2-2-1,1 0-1,-3-4 1,-1-2-2,-1 0 1,0-7-1,-2-2 1,1-4-1,-2-3 1,1-2-1,-2-4 0,1-1 1,-1-3-1,1-4 1,-1 0-1,-1-4 0,0-3 0,-2 1-2,1-1-4,-2-3-6,2 0-8,1-1-8,2-2-49,4 0 77,1-2 0</inkml:trace>
  <inkml:trace contextRef="#ctx0" brushRef="#br0" timeOffset="454414.991">19202 10118 52,'3'2'4,"0"2"2,5 1 0,-3-2 2,1 2 1,-1-3 0,3 3 2,-5-3 0,3 2 0,-2-2 0,2-1-1,-4 0-5,4-2-15,1-2-30,1-1-2,1-3-19,5-24 61,-2 3 0</inkml:trace>
  <inkml:trace contextRef="#ctx0" brushRef="#br0" timeOffset="455333.0435">20028 8315 72,'34'30'7,"-1"2"-1,0 6 0,-2 3-1,1 6-1,-4 2 0,0 4-1,-1 3 1,1 2 0,-4 1 1,2 1-1,-3 2 2,-1 3 0,-1-1 1,-1 2-1,-1-2 0,-3 2-1,0-2 1,-3-2-1,0-1-1,-4-2 0,0-4-1,-3 0 1,-1-1-1,-3-2 0,-1-2-1,-2-1 1,-1-2-2,-2-2 0,0-4 0,-1-5 0,-1-4-1,1-3 1,-3-5-1,1-1 1,1-6 0,0-1 0,0-4-1,2-1 0,-3-4-2,5-1-5,-1-1-9,2-4-12,0 2-14,1-3-68,-3-3 110,1 1 0,-1-2 0</inkml:trace>
  <inkml:trace contextRef="#ctx0" brushRef="#br0" timeOffset="455800.0702">20221 10045 86,'0'0'5,"0"0"0,0 0 0,0 0 0,0 0-1,0 0-1,2 1-2,-1 1 1,3 3-1,-1-2 1,2 5-1,2-1 0,-1 2 0,1 1 0,3 1 1,-2 1 0,2-1 2,-3 0-1,2-1 1,-4-1 1,3-1 2,-2-1 0,0 0 1,0-1 2,2-1 0,-1-4 0,3-1 0,0-5 0,3-3-3,2-6-13,2-9-42,7-8-1,6-12-70,48-92 119,-5 0 0,-2 3 0</inkml:trace>
  <inkml:trace contextRef="#ctx0" brushRef="#br0" timeOffset="459750.2962">16367 10047 51,'-3'-1'1,"-1"1"1,2 0 1,-2-1 1,-3 0 0,2 1 1,-3-1 0,-1-1 1,2 0 0,-3 1 0,-1 1-1,-1-1-1,0 1 0,0 1-2,-1 0 0,-4 1-1,4 2 1,-3 1-2,4 1 1,-1 1-1,0 2 1,3 1-1,0 0 0,2 1 0,-1 1 0,2 2 0,-1-2 0,1 2 1,1 0-1,-1 2 0,-1 0 0,2 2 0,-2 2 1,0 2-1,0 3 1,-2 0 0,3 4-1,-4 3 1,2-1 0,1 3 0,-2-3 1,2 2-1,1 1 1,0-4 0,2 2 0,-1-3-1,2 3 1,1-1-1,0 0-1,3 0 1,0-2-1,0 2 0,-1-2 1,2 3 1,-1-1-1,0 1 0,3 2 1,0-2-1,1 2 1,3-1-1,-1 0 0,2 0 0,2-2-1,2-1 1,1-2-1,2 0 1,0-1-1,1-1 1,1-1-1,1-2 1,2 0 0,0-1-1,3 0 1,1-3-1,0-1 0,3-1 1,0 0-1,5-4 0,-3 1 1,2-2-1,2-2 0,0-1 0,-2 0 0,0-1 0,0 1-1,1-2 2,-1-2-1,-1 1 1,-2-6-1,2 0 2,-6-6-1,4-1 1,-1-4-1,0-3 0,0-4 0,2-1-1,-2-2 1,2-2-1,-3-3 0,1-1 0,-6-6 1,1-2 1,-4-6 0,-4-2 1,-2-9-1,-2-4 1,-2-6 0,-2-6-1,-4-7 0,-1-6-1,-3-5-3,-3-5-8,-5-2-24,-6-4-13,-4 0-48,-48-67 95,0 17 0,-2 16 0</inkml:trace>
  <inkml:trace contextRef="#ctx0" brushRef="#br0" timeOffset="502009.7133">18418 9462 71,'3'40'9,"2"1"0,-2-3 0,-3-1 0,1-4-1,-2 2-1,1-4-1,-3-1-1,0-2-3,-2-3-9,1-2-18,-1-3-15,1-6-23,-4-10 63,-2-4 0</inkml:trace>
  <inkml:trace contextRef="#ctx0" brushRef="#br0" timeOffset="504386.8493">16476 9927 55,'-20'-7'1,"-2"5"-1,1 0 0,-1 5-1,0 3 0,-2 1 0,0 4 0,-2 3 1,0 0-1,2 3 0,-1 0 0,2 1 1,3 3-1,1-1 0,1 2 1,3 3-1,2 2 1,1-1-1,-2 3 2,3 3-1,1 0 0,-1 1 1,1 2-1,3 2 0,-1-2 1,1 4-1,1-2-1,2 2 1,1-2-1,0 2 1,1 1-1,1 1 1,1-2 0,0 4 0,1-2 1,0 1 0,2 2 1,0-3 0,1 2 0,2-2 0,2 1 0,1-4 0,1 1-1,4-3-1,0 0 1,0-4 0,4 0-1,2-4 1,1 1-1,3-2 1,0-3-1,3-1 0,-1-1 1,3-4 0,-2 0 0,3-4 1,-2 0 0,3-4 0,-1-3 2,1-3-1,1-3 1,2-2 1,0-3 0,-2-3 2,0-4 0,0-1 0,-3-2 1,-2-2-1,0-3 0,-1-1-2,-1-4 0,0 1-2,-1-5 0,0-1-1,-3-3-1,0-3 0,-3-1 0,-5-4-1,1-3 0,-5-2 0,-3-5-1,-5 0 1,-1-1 0,-2-5 0,-4 0 0,-2-1 1,-4-3 0,-2-3-1,-3 1 0,-3-2-1,-4-1-9,-2 2-30,-3 0-4,-5 2-20,-66-35 64,1 12 0</inkml:trace>
  <inkml:trace contextRef="#ctx0" brushRef="#br0" timeOffset="528204.2115">2156 5240 55,'-26'8'0,"-1"3"-1,5 2-1,-3 0 0,1 3 0,3 0 1,3 4-1,0 2 0,3-2-1,2 3 1,2-2 1,3 0-1</inkml:trace>
  <inkml:trace contextRef="#ctx0" brushRef="#br0" timeOffset="532154.4375">2411 6217 47,'29'19'1,"3"-2"1,0-1-1,2-2 0,1-1 1,0-2 1,0 1-1,0-3-1,-2-1 1,0-1-1,1 1 1,0-2-1,1 2 0,-1-1-1,3-1 0,2 0 0,2-1 0,5-2 0,0 1 1,7-3-1,2-2 1,3 0 0,0-2 0,2-2 0,-1 3-1,2-3 0,-1 3 0,0-2 0,0 3 0,2 0 0,-1 1 0,-1 0 1,1 1 0,-1 0 0,0-1 0,1 3 0,0-2 0,-1 0 0,5 0 0,0-1 1,1-1 0,1 0 0,2-3 1,0 1-1,1-2 0,3-1 0,0 1 0,0-1-1,3-1 0,-2 1-1,3 0 1,-1 0 0,0 2-1,1-2 1,-1 1-1,1 1 1,1-2-1,-1 3 1,0 1-1,1-1 0,-1 1 1,-2 1-1,0 0 1,-2 1-1,1 1 1,-1-1 0,1-1-1,-1 1 1,1-3 0,-1 0 0,1-1 0,-1 1 0,-1-1 0,0 1-1,-2-1 1,0 1 0,0-2 0,-3 3-1,0-3 1,-2 1 0,1 0-1,-1-1 1,2 0-1,0-1 0,-1 3 1,0-2-1,0 2 0,-1 0 1,-2 0-1,0 2 0,-2 0 0,1-1 0,0 1 1,2 1-1,-2-1 0,3 1 1,-3-1-1,1 0 0,0 0 1,-1-1 0,0 0 0,-1 0 0,4 1 0,-5-3 0,1 1 0,-2-2 1,-2 1-1,-3-1 0,-2-3 0,-4 1 1,-2-2-1,-3 0 1,0-2 0,-2-1 0,-2 0 1,-2-3 2,-3 1-1,-3-3 1,-2 0-1,-2-4 0,-2 0-1,-2-2 0,-2-2-1,2-1-2,0 1-1,-1-1 0,0-1 0,0 2 0,-2-2 0,-3 2 0,-2 1 1,-2 1 1,-6-2 0,-3 2 0,-4 0 0,-2 1 1,-5-1-1,-3 2 0,-4-2-1,-3 2 1,-4 2 0,-3 0 0,-2-1 1,-3 2 0,-2 2-1,-2-2 0,-2 1 0,-3 0-1,-2-1 0,-2 0 0,1 0-1,-4 0 0,1 2 0,-1 0 0,-1 2 0,0 0 1,0 3 0,-3 0 0,-1 3 0,-1 0 1,-3 0 0,-3 1 0,-1 1 1,-3 0-1,1 0 1,-2 2-1,0-1 1,0 2 0,-2 0-1,-1-1 0,-1 2 0,-1 0-1,-1-2 1,-2 2-1,0-2 1,-2 2-1,1-2 1,-2 1-1,2-2 1,-3 2 0,-1-1 0,2-1 0,-1 0 1,1 1 0,-2 0 0,3-3-1,-2 4 1,2-1-1,-1 0 0,-1-1 0,1 2-2,-1-1 1,1-1 0,0 2 0,0-1 0,1 1 0,-2-1 0,4 2 0,-1-1 1,-1 0-1,2 0 1,0 1-1,-1-2 0,1 2 0,0-2 0,-1 1 0,2 0 1,0-1 0,2 3 1,-3-1 0,4 0 0,1 0 1,0 1 0,-1-1 1,1 1-1,0 1 0,-1-1-1,1 1 0,0 0-1,0 1 0,0 0-1,1 1 0,-1 1 0,0 0 0,2-1-1,-2 2 1,1 0-1,-1-2 1,1 2 0,-1-2-1,2 0-1,0 1 2,1-1 0,-1 0-1,0 2 1,0-2 0,0 3 0,-1-1 0,2 1 0,-1 1-1,1 1 1,2-1 0,1 1 1,0 1 0,2 1 0,1-2-1,0 1 1,2 0-1,3-1 1,1 1-2,1-1 0,3-1 0,0 1 0,2 0 0,-2 0 0,6-1 1,-3 2 1,-1-1-1,1 1 1,-2 0-1,1 3 1,-1 1 0,2 0 0,1 1-3,0-1 2,2 2-1,4 4 0,2 0 0,1-1 0,5 2 0,-2-1-1,5 3 2,0-1-2,3-3 0,3 3 0,0 0 1,2 0-1,2 2 1,0 1-1,1 3 3,-3 1 0,1 2 0,-1 0 0,0 0 0,-1-1-1,1-1 0,4-1 1,1-4-3,1-1 0,7-2 0,2-2 0,3-1-1,4-1 0,6-2 0,-4 3 0,7-1 0,2 3 0,3 3 1,-2 0-1,3 2 3,-1 0 0,2 0 0,-1 2 1,0 0-1,2-5 1,0 3 0,0-3-1,1 0 1,3-3-1,1 2 1,2-2-1,0-3 0,1 0 1,4-1-2,2-3-1,2 1 1,0-3 0,3 0 0,1 0-1,3-1 1,-3-2 0,5 0 2,1 1 0,-3-3 0,3 1 0,-1-4 0,2 1-1,2-2 0,1 1-1,3-3 1,1 1-1,2 1 1,-1 0-1,-1-2 1,0 3 1,0 0 1,-1 1-1,-2 1 0,0-1-1,2 1 0,1 0 1,2 0-1,1-1 1,4 1-1,-1 0 0,2-1 1,0 1 0,3-1-1,-2 0 1,3 0-1,0-1 0,4 0 1,1-1-1,2 0 0,1 0 1,0-2-1,0 2 0,0 0 1,-1 1-1,1 0 1,-3 1-1,0 0 0,1 3 0,-1-2 1,1 4-1,0-2 0,0 0 0,0 0 0,2 1 1,-2-3-1,4 3 0,-2-2 0,-1 1 1,3-2-1,-1 2 0,-1-2 1,2 0-1,-5 1 0,2-2 1,0 1-1,-1-1 0,-1-1 0,0 0 1,0-1-1,-2-1 0,2 1 0,-2-3 0,-1 3 1,0-1-1,-2-2 1,-2 1-1,0-1 0,-1 1 1,0-1-1,1-2 0,-1 1 0,-2-2 0,0 0 0,-2-1 0,-1-1 0,-1-1 0,0 1 1,-5-3-1,0 1 0,1-1 1,-2-2-1,-1 1 1,-1-1-1,-2 0 1,-1-3 0,-4 2-1,-2-1 1,-1-1 0,-5 1 0,-1-2-1,-1 1 1,-2 0-1,0 0 1,-1-1-1,0-2 1,-1 2 0,1-3 0,-6-1 0,4 1-1,-5 1 1,-1-1 0,-4 2-1,-1 1 0,-2 3 0,-1-1 0,-3 2 0,1 2 0,-4 1 0,-1 0 0,-1 0 1,-2 1-1,-2 0 1,-3-1-1,-1-1 2,-1 2-1,-3-1 0,-1 0 1,0-1-1,-1 1 1,-2-1 0,-1 2 0,0-1-1,-1 0 1,-3-1 0,0 0-1,-1-1 0,-1-1 0,-2 0-1,-1 0 0,-2-2-1,-2-1 1,-1 0-1,-1-1 0,0 0 0,-2 0 0,-1-2 1,-1 0-1,-1 0-1,-2-1 1,-2 0 0,-3 0 0,-2 2 0,-1-1 0,-6 2-1,0 2 1,-3 2-1,-4 0 0,-2 2 0,-3 2-1,-1 0 0,-2 2 1,-1-1 0,-3 2 0,-3 1 1,-2 1 0,-3 2 1,-4 1 0,-2-1 0,-1 3 0,-4 0 0,-1 1 0,-3 3 1,0-3 0,0 4 1,-4-1 0,0 1 0,-2 1 0,-2 0 0,0-1-1,0 4 0,-4 0-3,2-1 1,-1 1-1,-1 0 1,-1 0-1,1-2 1,1 0 0,-1 0 1,4-3 1,0-1 0,1 0 0,1-2 0,3-2 0,1-1 0,3 0-1,1-3 1,1 2-1,4-3 1,-1 0-1,2 2 0,3-2 0,-1 0 0,2 0 0,-2 0 0,2 1-1,-3-1 0,-1 3 1,0-2-1,-5 3 0,-2 1-1,-4 3 2,-5 0-1,-3 5-9,-10 4-20,-4 6-26,-6 5-79,-120 49 135,18-1 0,8-1 0</inkml:trace>
  <inkml:trace contextRef="#ctx0" brushRef="#br0" timeOffset="539482.8566">16328 10012 55,'-3'2'3,"-3"-2"0,-3 3 0,-4-1 1,0 2-2,-4-1 0,-1 3-1,0-1 0,1-1 0,-1 3-1,1 1 1,2 1 0,0 2 2,2-1 0,2 3 1,-2 1 1,3 1 2,-2 1-1,1 1 1,2 2-1,-1 1-1,1 2 0,0 0-1,0 3 0,-1 1-2,1 2 0,1 0-1,-1 3 1,1-3-1,0 1-1,1 0 0,0-2-1,2 1 1,1-2-1,2-1 1,0-2-1,2 1 1,1-2 0,0-1 1,2 0 0,2 0 0,-1-1 0,2 0 1,0-1 0,1 1-1,-1 0 0,3 0 0,-2-3 0,1 3 0,0 1 1,1 0 0,0 1 0,2 2 0,-1 2 1,1-2-1,0 4 1,2-4-1,-2 2 0,2-1 0,-1-1-1,-1-3 0,3 3 1,0-2-1,1-1 0,-2 1 0,4-1 0,-2 2 0,1-3 0,-1 3 0,-1-2 0,-3-1 0,3 0 0,-2-2 0,-1-2 1,2-2 0,0-1 0,1-3 0,0-1 1,1-1-1,2-1 0,1-2 0,-1 0 0,3-1-1,-1-1 0,2 1 0,0-3 0,1 0-1,-2-1 0,4 0-1,-4-1 1,2 0 0,-2-3-1,0 2 1,-3-3-1,3 0 2,-4-1-1,3-1 1,-1-2-1,-1-1 1,3-2 0,2-2 0,-1-2-1,1-2 1,2-2 0,0 0-1,-1-1 1,-2-1 0,1-3 0,-3 3 0,-1-3 1,0 1-1,-2-1 0,0 1 0,-3-1 0,-2-1-1,-2-3 1,-2 0 0,-2-4-1,-1-1 1,-1-2-1,-2-1 1,-1 0-1,-2-2 1,-1 2 1,-1-1-1,-2 1 0,2-1 0,-3 1 1,-2-2-1,0 0 0,-2-1 0,-3-1-1,1-1 1,-3-3 0,0 2 0,-2-2 0,0 1-1,-3-1 2,0 1 0,0 2 0,-1-1 1,-2 5-1,0-1 0,-1 2-1,1 1 1,-3 5-1,0 1 1,-2 4-1,-2 2-1,1 4 1,-3 4-2,-2 3-1,-1 2-3,1 6-2,0 1-3,-1 4-2,-1 4-3,-1 3-2,1 3-1,-1 4-1,2 3-5,1 3-6,2 1-10,4-2-28,-7 19 68,7-8 0</inkml:trace>
  <inkml:trace contextRef="#ctx0" brushRef="#br0" timeOffset="540245.9003">16204 10050 63,'-7'0'5,"0"-2"1,-4 1 0,-1 0 1,2 0-2,-5 1 1,1 0-2,-2 0 1,0 1 0,-3 1-1,1 1 1,-1 1-1,1 1-1,0-1-1,1 3-2,1 1 0,1 0-1,0 3 0,1 1-1,1 2 1,-2 1-1,1 3 0,-1-1 1,2 3 0,-1 2 2,0 2 0,0 0-1,4 6 1,-1-2-1,2 4 1,2 0-1,3 1 0,1 2-1,2-1 0,2 0 0,2-1 0,1-1 0,4-3 0,2 0 0,3 1 0,2-4 1,0 1-1,4-2 0,1 0 1,1 1-1,1-1 1,2 1 1,2 2-1,-2 1 1,4 3 0,0 0-1,3 0 1,1 2 0,2-2 0,3 2-1,2-3 1,2 1-1,-2-6 1,2 0 1,-1-1-1,1-2 1,-1-4-1,-2-3-2,1-1-14,3-7-23,2-4-1,43-33 6,-6-4 33</inkml:trace>
  <inkml:trace contextRef="#ctx0" brushRef="#br0" timeOffset="542255.0152">15585 10382 65,'-12'-7'7,"-4"-1"2,-2-3 0,-2-2 1,-4-2-1,-2 2-1,-2-2-1,-3-2-1,1 3-2,-4 1-2,-1 0 0,-4 2-1,-1 0-2,-2 2 0,-5 0-1,0 0-2,-5 2 0,-2 1-1,-2 1 0,-2 4-1,-2 0 1,-2 3 1,-1 3 1,-3 2 1,-1 4 1,-1 3 2,-3 3 0,-1 6 0,1 5 0,-3 3 0,-1 6 0,1 3 0,0 4 0,-4 5-2,2 3 1,1 2-1,-1 3 1,0 3 0,2 3 1,1 4 0,0 5 1,4 3 0,-2 1 1,5 2-1,1 5 0,2 3 0,4 3 1,0 3-1,4 1 1,0 2 0,3 4-1,4 4 1,0 1 0,-1 4-1,2 0 0,3 2 1,0 2-1,4 4 1,2-3 0,4 3 1,4 0 0,1-1 1,3 1 2,4 1 0,1-1 0,2-1 1,0 0-1,2-5 0,0 3-1,1-6-1,1-4 0,-2-2-2,3-6-1,2-7-5,0-6-9,2-8-23,2-7-17,2-7-74,-3 8 126,3-14 0,0-12 0</inkml:trace>
  <inkml:trace contextRef="#ctx0" brushRef="#br0" timeOffset="542713.0414">11710 14613 72,'0'2'4,"0"-1"0,0 2 1,0-1-1,0 1-1,0 0-3,0 0 0,2 1-1,3 2 2,2 0-1,4 4 1,-1 0-1,2 6 0,4-1 0,0 3 0,2-2 0,0 0 1,1 2 2,0-5 1,2-3 2,-3-5 1,2-3 1,0-5 0,1-6-1,0-7-9,2-3-18,1-5-20,1-3-35,19-30 75,-6 2 0</inkml:trace>
  <inkml:trace contextRef="#ctx0" brushRef="#br0" timeOffset="543431.0825">10160 15721 67,'1'2'2,"-1"-1"0,4 6 1,0 2 0,3 2 0,1 1 1,4 5-1,0 0 0,4 5 0,-2 0 0,3 3 1,-1 3 1,2-3 0,-3 2 1,2-1 1,-3-1-1,1-3 0,-4-1-1,0-5-1,-1-3 0,-4-2 0,-1-3 2,-1-3 2,2-2 3,-2 1 2,-1-4 0,4-4 1,0-1 0,1-3-2,1-5-3,2 1-5,-1-6-9,2-1-13,-1-1-16,2-1-22,-1 2-87,14-5 143,-3 4 0,-2 6 0</inkml:trace>
  <inkml:trace contextRef="#ctx0" brushRef="#br0" timeOffset="544494.1433">10798 15673 124,'-7'3'7,"0"1"2,-4 2 0,-1 2 1,-1 2-3,0 2-1,0 3-1,2 0-2,1 2-1,4 1-2,3-1 0,2 1-1,4-3 1,2-2 0,5 0 1,0-6 0,4-2 1,0-4 0,1-5 1,1-1 0,2-6 0,-5-3 1,2-2-1,-3-3 1,-3-2 0,-2 0 0,-3-1 0,-1 1 0,-6 0-1,1 6 1,-4-1-2,2 6-2,-3 0 0,1 4-1,2 2-1,1 4-1,-3 0 0,6 5-1,1 2 2,2 3-1,4-2 2,2 1 0,2-1 0,3-2 1,1-2 0,0-3-1,-1-2 0,1-4 1,-1-2-1,-1-4 0,-3-3 0,-1-4 1,-4-3-1,-1-3 0,-5-4 0,-3-1 0,-1-4 0,-3-1 0,-2 0-1,-3-2 1,2 3 0,-2 0 0,2 6 1,1 3 0,0 3-1,4 6-1,1 7 1,3 3-1,1 3 1,1 2 0,2 5 0,2 2 1,4 2 1,2 8 1,3 7-2,2 2 1,0 3 0,2 3-1,-1-1 1,1 2-2,-1-2 2,-2-3-1,-1-3 0,-1-6 0,-4-3 2,-1-4 0,-1-3 0,-3-4 1,1-5-1,2-1 1,-2-8-1,0-3 0,1-3 0,-1-1-2,1-3 1,1-1-1,1 1-1,1 3 1,0 3-1,0 3 1,2 4 0,1 3-1,2 5 1,0 4 0,3 2 0,-2 3 1,0 4 0,-1 4 1,-3 3 0,-1 0 1,-4 0 0,-3 0 0,-4-1 0,-4 0 1,-2-3-1,-3-3 0,0-2-4,-4-5-3,1-1-8,-1-7-12,1-2-22,2-6-9,1-5-41,5-29 96,6 0 0,0 2 0</inkml:trace>
  <inkml:trace contextRef="#ctx0" brushRef="#br0" timeOffset="545108.1784">11406 15394 76,'2'-7'7,"1"-1"2,0-5 0,-1 0 1,0-3-1,-2 1-1,-1 1-1,-1 2 0,-2 1-2,-1 4-1,-4 2-1,5 3-2,-6 2 0,1 6-1,0 4 0,3 1 0,0 7-1,3-2 0,1 4 1,6-1 0,2 1 0,5-5 0,1 0 1,4-5 0,4-3 1,1-5-1,2-5 2,-1-3-2,0-5 1,1-3 0,-2-6 0,-1-1 0,-4-6 0,-2 0 0,-1-4 0,-5-1 0,-1-2-1,-5-3-1,1 0-1,-3-3-1,-3 0 0,-1-2 0,-3 0 0,-2 1 0,-1 3 2,-1 3 2,-2 5 1,0 4 1,-1 8 0,2 4 0,-1 9 0,1 5 0,3 7-1,2 7 0,0 4 0,6 9-1,2 4 0,6 5-2,1 3-6,6 2-16,4 1-24,4 0-5,3-2-31,25 17 82,-3-10 0</inkml:trace>
  <inkml:trace contextRef="#ctx0" brushRef="#br0" timeOffset="545544.2033">12306 14833 105,'-2'6'4,"-5"2"2,-2 5 0,-1 0 0,-6 5 1,1 3-1,-3 2 0,0 1-1,-2 4 1,0 1-1,-1 1 0,0 3 0,-2 2 1,0 5 0,-3 2-1,-2 6 0,-4 6 0,-3 6 0,-3 3 0,-4 3-1,-2 3-2,0 0 1,-2 0-1,3-2 0,1-4 0,5-4-2,3-4-4,4-5-9,6-6-16,6-6-23,2-3-74,9-10 126,2-8 0,5-8 0</inkml:trace>
  <inkml:trace contextRef="#ctx0" brushRef="#br0" timeOffset="546135.2371">11722 16247 87,'3'-9'8,"1"-3"0,4 2 0,1-2 1,3 1-3,5 0-1,1 4-1,1 2-1,4 5-1,-1 3-1,0 6 1,-1 0 0,-1 5-1,-4 0 1,-2 4 0,-4 0 0,-3 0 0,-2 0 1,-2-2 0,-6 2 1,1-5 0,-1-1 1,-3-4 0,2-1 0,-3-6 1,-1-2 0,0-3 0,1-6-1,0-5-1,1-6 0,-1-1-1,2-5-3,1-3-4,1-2-5,0-2-10,2 1-13,1 3-19,1-1-51,8-2 102,-2 3 0,2 7 0</inkml:trace>
  <inkml:trace contextRef="#ctx0" brushRef="#br0" timeOffset="546472.2564">12071 16083 93,'0'-4'7,"2"-3"1,-1-3 1,0-2 0,0 0-1,-2-6-1,0 2 1,-2-2-1,0 1 0,-3-1 0,2 6-2,-1-1 0,-1 6-2,-1 3 0,-1 4 1,1 2-2,3 8-1,1 6 0,3 3-1,1 2 1,4 2 0,2 3-1,5-3-2,0-2-4,4-2-5,1-2-9,3-8-12,2-4-11,1-5-39,19-21 82,-5-3 0</inkml:trace>
  <inkml:trace contextRef="#ctx0" brushRef="#br0" timeOffset="546804.2754">12269 15780 113,'-2'8'5,"-1"3"-1,-1 3 1,0 0-1,1 1-1,1 0-1,2-1 0,0-3 1,5 1-1,3-5 1,1-2 1,4 0-1,1 1 1,0-3 1,0 2-1,0 1 1,-2 1-1,-3 2 0,0 3-1,-4 2-1,-5-1-2,0 2-7,-3-2-14,-1 2-25,-5-5-2,5-2-14,-4-23 62,1-2 0</inkml:trace>
  <inkml:trace contextRef="#ctx0" brushRef="#br0" timeOffset="547071.2907">12447 15651 142,'0'8'9,"4"4"0,2 4 0,5 3 0,1 5-3,2 1-3,2 3 0,0 4-1,0 2-1,-2 3-3,-2 0-3,1 2-6,-6-2-9,1 0-12,-2-4-12,-1-4-35,0-5 79,-1-8 0</inkml:trace>
  <inkml:trace contextRef="#ctx0" brushRef="#br0" timeOffset="547388.3088">12500 15592 104,'2'-2'7,"1"0"0,2 1 1,2 1 1,4 0-1,-4 3-1,4 4-1,-1 2 0,-2 4-1,0 2-1,-2 5 0,-3-1-2,-1 2-1,-3 0-2,0 1-5,-5-3-7,1 0-11,-1-3-15,1-1-56,2-3 95,0-6 0,3-3 0</inkml:trace>
  <inkml:trace contextRef="#ctx0" brushRef="#br0" timeOffset="547735.3286">12770 15685 87,'2'5'4,"1"-2"2,2 3 3,-1-4 1,5 2 2,-4-3 1,4-3 0,-1-4 1,0-4-1,-2-4-1,-1-3-3,-3-2-1,-2-2-1,-2-1-2,-2-1 0,-3 1-2,-3 2-1,-1 2-2,-2 3-2,0 5-4,-1 4-3,-2 4-5,2 4-9,1 6-12,1 2-18,0 4-37,7 6 90,3-3 0</inkml:trace>
  <inkml:trace contextRef="#ctx0" brushRef="#br0" timeOffset="548142.3519">12955 15426 103,'1'6'4,"0"2"0,3 1 1,-1 2 0,2 3-3,1-2 1,-2-1-1,-1-2 1,0 0 0,-3-2 0,1-3-1,-1-1 0,1-1-1,-3-4-1,-2-4 0,1-2-1,-1-3 0,-2-6 0,5-1 0,-2 1 0,2-4 0,1 1 0,1 0 0,2 2 0,1 3 0,0 4 0,2 3 0,0 4-2,2 4-8,1 2-6,2 3-6,-1-1-53,13-5 76,-1-2 0,-3-1 0</inkml:trace>
  <inkml:trace contextRef="#ctx0" brushRef="#br0" timeOffset="548448.3694">13191 15102 131,'-5'3'7,"-1"2"0,-1 1 0,1 2 0,-1 3-2,0 2-2,3-1-1,2 2 0,2-1-2,3-1 0,4 2 0,1-1 1,2-3-1,3-1 2,-1 2-1,0-4 0,0 1 1,-2-3 1,-1 1 0,-1-1-3,-3 0-2,-2 0-6,-1 2-7,-5 1-12,0 2-14,-4-2-50,-8-3 91,1-3 0,0-2 0</inkml:trace>
  <inkml:trace contextRef="#ctx0" brushRef="#br0" timeOffset="548660.3816">13188 15140 134,'0'8'9,"-4"4"-1,2 4 1,0 0-1,-1 5-8,0-3-9,-1 1-17,1 0-13,1-1-55,5-3 94,2-5 0,-1-4 0</inkml:trace>
  <inkml:trace contextRef="#ctx0" brushRef="#br0" timeOffset="548962.3988">13369 15060 115,'1'-3'7,"0"-5"1,3 1 1,-3-1 2,0-2-2,-1-1 0,-2 2-1,0 0-1,-3-1 1,-2 4-1,-2 3 0,0 1-1,-5 5-1,3 4 0,2 4 0,-1 4-1,4 0-1,1 4 0,4 1-3,4 0-10,3-5-26,6 0-17,3-5-84,27-12 137,-1-4 0,-1-5 0</inkml:trace>
  <inkml:trace contextRef="#ctx0" brushRef="#br0" timeOffset="549537.4317">12848 16271 111,'6'2'4,"2"2"1,2 3-1,3 1 2,2 4-3,2 3 0,0 0 0,1 3-2,1 0 1,-1 0 0,-1-1 1,-2-3 0,0-1 4,-4-5 2,-4-3 1,5-2 0,-6-6-1,0-1 1,1-5-1,-4-8-1,-2-3-3,-1-6-2,-1-5-2,-3-5-1,0-1-5,0-2-5,0 0-10,0 0-18,2 4-14,1 4-54,10-1 106,1 7 0,-1 6 0</inkml:trace>
  <inkml:trace contextRef="#ctx0" brushRef="#br0" timeOffset="550495.4865">13290 16023 77,'-3'-2'11,"1"0"0,-3 1 1,-3-1 1,-1 4-2,0 3-1,-5 4-3,4 4-2,-2 3-2,2 2 0,2 1-1,2 4-1,3-2-1,3 0-1,3-1 1,3-2 0,3-4 0,3-3 1,2-3 0,1-4 2,0-3 1,1-4 0,-1-4 0,0-3 0,-2-4 1,-2 0-1,0-4 0,-5-1-1,-1 0 0,-2-2-1,-2 1 1,-3 0-1,-1 2 0,-1 2 0,0 2-1,2 3-1,-4 3-1,1 1 0,2 4-1,1 1 1,0 2-1,3 6 0,2 2-1,0 2 2,5 3 0,-1 0 0,3 1 1,0-3-1,2 1 1,-2 0 1,1-2-1,-1-3 2,-3-3 0,3 0 1,-4-3-1,-1-2 1,1-4 0,0-2 0,-4-4-1,2-3-1,0-2-1,-2-4 0,0-3 0,0-1-1,1 0 0,0-2 0,1 3 0,0 2 1,2 3-1,-3 4 0,-1 6 0,3 1 0,-2 5 0,1 3 1,0 1 0,2 3 0,0 4 0,1 2 1,-2 0 1,1 2-1,0-2 1,2 2 1,0-1-1,-3-2 0,3-3 0,-1-4 1,-1-4-2,1-5 1,-1-2 0,-1-5 0,0-5-1,-3-1 1,-2 0 0,-1-2-1,-1 2 1,-4 1 0,3 1-1,-2 1 1,1 6-1,0 0 0,1 3 0,0 4-1,3 3 1,-2 1-1,2 4 0,2 4-1,0 0 1,2 2 0,3 1-2,-3-4-5,4-1-9,2-2-12,-2-4-18,3-4-10,1-1-44,6-19 100,-1 1 0,-3-1 0</inkml:trace>
  <inkml:trace contextRef="#ctx0" brushRef="#br0" timeOffset="550640.4948">13502 15499 118,'-2'0'-17,"0"0"-13,-2 2-41,7 12 71,0-1 0</inkml:trace>
  <inkml:trace contextRef="#ctx0" brushRef="#br0" timeOffset="551520.5451">13798 15589 154,'-7'2'7,"-4"3"0,-3 2 1,-1 2 0,0 3-3,-3 2-2,4 4-2,0-1 0,4 1-1,5-1-1,3 1 0,4-3 0,6-2 1,2-5 0,5-2 1,1-4 1,0-3 0,5-3 0,-5-6 1,0 0 1,-1-4 0,-2 2 0,-6-2 1,0 3 0,-3 3-1,-1 1-1,-1 1 0,-1 4-2,-1 0 0,0 2-1,2 1-1,0 0-1,1 0 2,1 1 0,0 2 0,-1-2 1,3 1 0,-2 0 0,-1-4 1,1-3-1,1-1 1,-2-3 0,0-5 0,-3-3-1,-2-1 1,-1-3-1,-3-3 1,1-2-1,-2-1 0,-2-1 0,0 1 0,0 4 0,1 0 0,0 3-2,4 7 0,-2 3 0,3 4 0,1 4 0,2 3-1,-1 5 0,2 3 0,2 3 2,2 7-1,3-3 1,2 3-1,1-3 1,2 0 0,2-2 0,1-4 0,-1-4 1,2-4 0,0 0-1,1-2 1,-1-2 0,-1-1 0,-1 2-1,0 3 1,-3-1 0,-2 4 0,-2 3 1,-1 2-1,-5 2 1,1 1 0,-6 2 0,-1 1-1,-3-1 1,-4 2-1,-4-2 0,-1-2-1,-3-1-2,-1-4-3,1-2-5,-1-6-5,1-5-6,2-4-8,1-8-3,4-2-5,3-8 2,0-6-44,3-32 79,3 4 0,1 4 0</inkml:trace>
  <inkml:trace contextRef="#ctx0" brushRef="#br0" timeOffset="551937.569">13841 15238 80,'0'-4'8,"0"-1"3,1 0 3,-1 4 2,3 0 0,0 2-1,2 4-2,0 2 1,4 6-2,-1 4-2,4 6-2,-1 2-3,5 3 0,0 1-2,3-1 0,-2-3-2,2-1 1,0-6-1,-2-4 1,1-6 0,-1-3 0,1-5 1,-4-2-1,0-4 1,-2-3 0,0-5-1,-3-3-1,-1-5 1,-2-2-1,-3-2-1,0-2 1,-3 2 0,-3 2 0,0 2 0,1 6 0,-5 3 0,1 6 0,-1 6 1,-3 3 0,0 4 1,2 7 0,-1 4 1,4 2 1,4 0 0,3 0-6,7-8-42,9-6-16,12-14-129,86-99 188,5-9 0,-1-8 0</inkml:trace>
  <inkml:trace contextRef="#ctx0" brushRef="#br0" timeOffset="557808.9048">26659 8952 48,'-19'1'3,"-2"1"-1,-1 1 0,-2-1-1,-1-1 1,-1 0-1,-2 3 1,0-3-1,-4 1 1,-1 2-1,-1-2 1,-2 3 0,-1-2-1,-2 2-1,1 0 1,-4 0 0,1 2-1,-2-1 0,-1 1 1,-1 0-1,-1 0 1,-1-2-1,-2 1 0,1 0 0,-1 0 0,-2-2 1,1 0 0,0-1 1,-1 0 3,2-2 2,1-2 1,-2 0 1,4-4 2,-1 0 0,2-1-1,1-1-1,1 0-2,0 1-2,1-1-2,1 0-1,1 2-1,3 3-1,3-1-1,2 2 0,2 3 0,4 2-1,4 2 1,2 4-2,2 2 1,1 4 1,2 7-1,1 4 0,3 4 1,3 7 0,0 1 0,3 6 1,2 4 0,2 1 0,2 3 1,0 3 0,2-2 0,0 5 2,1 1-1,-1 2 1,-1 3 0,0-1 0,1 0 0,-2 1-1,1-1 0,3-3 0,-4-1-1,3-2 0,-2-4 0,3 2-1,0-3 0,0-2 0,0-4-1,1 1 0,0-7 0,-1-1-1,0-8 1,1 0-1,-1-6 1,1-4 0,-1-2 0,1-3 0,-1-3 0,3 0 1,-3-3-2,1-4 1,3 3 0,-4-3-1,5-1 1,-2-1-1,4-2 1,-2-1 0,4 1-1,0-4 1,1-1 0,4 0 0,1-1 0,3-2-1,3 0 1,4-1 0,0 0 0,3 0 0,2-1 1,3 1-1,2 1 1,0-1-1,4 0 1,1 1-1,1 2 0,4-1-1,2 2 1,1 2-1,2 0 1,-2 2 0,3 3 0,-1 0 0,0 3 0,-2-1 1,-1 3 0,2 0 0,-1 1 0,0 0-1,2 0 1,1-1 0,0 2 0,4-2 0,-2 1 0,-1-1-1,1-2-1,1 0-2,-1-1 0,1-1-1,2-2 0,2 1-1,2-3 0,2 1 0,2-2 3,2-1 0,1-3 1,4 0 1,0-3 0,3 0 0,2-3 1,2-1 0,3-2 1,2-1-1,2 0 1,3-1-7,-1 0-17,3-1-10,72-10 18,-18 3 15</inkml:trace>
  <inkml:trace contextRef="#ctx0" brushRef="#br0" timeOffset="564634.2952">25734 10860 59,'-5'-2'5,"-1"1"1,-6-1 0,1 3 2,-7 0-2,0 2 0,-3 1-1,-3 2 0,-1 2 0,1 1 0,-4 1 0,3 2-1,-3 3 0,4 1 0,-1 6-1,3 0 0,1 2-1,1 5 1,0 0-1,2 4 0,0 1-1,1 2 0,3 3 1,-1 1-1,1 2 0,1 3 0,-2 3 0,5 4-1,1 5 1,-1 4 0,1 1-1,3 5 1,1 4-1,1 1 1,2 5 0,2 1-1,1 3 0,3 4 0,1 0 0,3 2 0,3 2 0,0 1 0,2 1 0,4 3 0,0 1 0,0 3 0,2 1 1,-2 1 0,0 1 0,0 3 0,-1-2 2,0-1 1,-1-1 1,0-5 0,1-1 0,-2-2 1,0-4-1,-1-5 1,3-3-1,-2-5-1,0-2-1,-1-7 1,1-4-1,-2-7 0,0-5-1,2-4-3,0-6-1,-1-4-4,-1-3-6,-1-3-9,-1-1-12,-4-6-15,-2-1-57,-10 2 105,-1-5 0,0-6 0</inkml:trace>
  <inkml:trace contextRef="#ctx0" brushRef="#br0" timeOffset="565069.3201">25542 14933 71,'11'7'8,"1"1"0,2-1-1,0 1-1,0-4 1,-4 1 0,3-3-1,-5 0 0,3-4 0,-3-1 1,3-3-2,-4-3 1,0-4-2,0-1-1,-2-2-1,0-5 0,0-1-1,-2 0-3,0-3-7,-1 1-14,0 3-20,-1-3-42,4-4 85,-2 5 0,-1 4 0</inkml:trace>
  <inkml:trace contextRef="#ctx0" brushRef="#br0" timeOffset="565980.3722">25367 15765 106,'0'0'2,"0"0"0,0 1 1,0 2 0,1 3-1,2 1-1,0 5 0,1-1 1,2 3 0,1 1 0,0 2 1,2 5-1,0 2 1,1 2-1,0 2 1,2 1-1,-1 0 0,-1 2 1,1-2-1,-2 0 0,1-2 0,-4-3 0,2-3 0,-2-1 1,-1-2-1,-2-4 0,0-3 0,1 1-1,-3-5 1,1-2 0,-1 1 1,0-3 1,0 0 0,-1-2 1,1 1 1,-1-2-1,0 0 1,0 0-1,0 0-1,0 0 0,0 0-2,0 0-1,0 0 1,0 0 0,0 0-1,0 0 1,1-2 0,1 1 1,4-3 0,1 0 1,4-5-1,0 2 0,6-4 0,2 1-1,0-1 0,4 0 0,0-1-1,1 1 0,-3 0 0,-1 0-1,-2 4-4,0 0-5,-9 2-10,1 3-13,-2 1-16,0 2-96,3 3 144,-1 1 0,-2 0 0</inkml:trace>
  <inkml:trace contextRef="#ctx0" brushRef="#br0" timeOffset="567075.4348">25946 15863 83,'-1'2'7,"-3"2"1,-3 3 1,-3 3 1,-1 0 1,-3 5-2,2 0-1,-2 3 0,2 2-2,2 2-1,2-2-2,2-1 0,4-3-2,4-2 1,4-6-1,3-2 1,2-6 0,2-3 0,3-5-1,0-5 1,0-2-1,1-4 0,-2-4 0,0 4 1,-2-4 0,-1 3 2,-4 4 0,-2 2 1,-1 2 1,-4 4-1,1 3 0,-2 3-1,-2-3 0,1 4-2,-2 2-1,0 0-1,-1 4 0,3 2-1,1 3 1,1-2-1,1 2 0,1-3 1,2 0-1,0 0 1,4-3-1,-2-2 0,4-2-1,-2-3-1,2-4 0,-2-2-1,2-3-2,-1-3-2,-3-5 1,-1-2-2,0 0 0,-3-3 1,-3-3-1,-2 0 2,-2-2 2,-2-1 2,-1 0 3,-1 1 2,0 2 3,-1 1 3,2 5 2,1 3-2,0 5 0,2 2-1,0 4-1,3 5-1,0 3-2,2 2-2,2 5-2,1 4 2,2 4-1,1 1 1,1 3-1,2-1 0,-1 4 0,1-2 0,1 0 0,-4-2 0,3-3 0,-3-1 0,1-4 0,-1-2 0,-1-1 1,-2-2 0,1 0 0,1-3 0,-1-2 0,-2 1 0,1-3 0,0 1 0,-3-1 0,4-1 0,-2 1 0,0 0 0,1 0 0,2 1-1,-1 1 1,1 1 0,2 0 0,1 2 0,-2-1 0,2 3 0,-4-2 1,6 3 0,-9-1 0,2 3 0,-5 0 0,-3 2 0,-1-2-1,-6 2-1,0 1-1,-4-2 0,1 1-3,-4-1-4,3-1-7,0-1-10,2-3-13,4-2-10,4-2-49,10-17 97,3-3 0,3 3 0</inkml:trace>
  <inkml:trace contextRef="#ctx0" brushRef="#br0" timeOffset="567477.4578">26443 15623 73,'4'-5'3,"0"-1"0,0-2 1,0-1 1,0 1 1,-1 0 0,-2-1 0,0 2 1,-2 1-1,0 1 0,-2 3 0,-4 2-2,4 4 0,-4 1-1,-1 3-1,3 6-1,1-1 0,2 1 0,1-2-1,3 2 0,3-2 1,2-2-1,4-3 1,0-2 0,3-4-2,1-2-5,3-5-8,-1 0-11,1-6-12,-1-2-30,11-21 67,-5 2 0</inkml:trace>
  <inkml:trace contextRef="#ctx0" brushRef="#br0" timeOffset="567776.4749">26496 15223 102,'5'6'10,"3"1"3,2 6 2,1 5 0,3 3-1,0 3-2,2 2-1,0 2-3,1 0-2,-2-2-2,1 0-1,-3-4-2,-1-1-3,-1-2-5,-3-3-9,1 1-18,-3-3-16,1-2-55,-1 4 105,-1-3 0,2-4 0</inkml:trace>
  <inkml:trace contextRef="#ctx0" brushRef="#br0" timeOffset="568788.5328">26905 15808 56,'-12'11'1,"-4"4"2,-5 3-2,-6 6 1,-6 5-1,-6 5 0,-9 6 0,-6 3 1,-4 4 1,-9 4 0,-4 1 2,-7 2 1,-5 2 1,-5-2 0,-1-1 3,-3 0 0,-3 1 1,1-2 1,0-1-1,2 0 0,4-6 1,4-1 0,3-7-2,6-4-2,4-9-1,5-5-3,5-7-1,5-8-3,4-8 0,5-8-2,3-7 0,4-6 0,3-8-1,5-6 1,3-6 1,3-2 0,2-7 0,6 0 1,-1-3 0,3-3-1,5-1 1,1-2-1,4-1 0,2-1 0,6 0 0,3 2 1,2 0-1,7 1 0,4 5 0,5 2 1,5 5 1,2 4-1,6 3-1,6 0 1,6 7 0,6 1-1,5 1 1,6 1 0,5 0-1,2-2 1,4 0-1,2-4-1,4-1-1,0-3-1,3-4 1,-1-2-1,0-2 0,3-1 1,-3-1 0,-2-1 1,-4 0 1,-2 3 1,-9 0 0,-2 4 0,-7 8 0,-7 2 0,-7 8 0,-5 7 1,-6 5 0,-4 10 1,-4 8 0,-3 7 0,-1 9 0,-2 5 0,1 8 0,1 7-1,0 4 0,3 4-1,3 0 0,2 3 0,3 0 1,0-1-1,1-2 1,-1 1-1,-1-3 2,-4 0 1,-4 0 1,-4-3 1,-8 3 0,-3-4 0,-6 1 1,-7 0-1,-5-1-2,-8-2-2,-4 0-7,-7-3-7,-3-1-14,-1-2-19,-2-3-6,1-1-27,-6 7 79,7-4 0</inkml:trace>
  <inkml:trace contextRef="#ctx0" brushRef="#br0" timeOffset="569433.5697">26814 16455 54,'17'-8'2,"3"3"0,1 3 0,-1 3 1,-1 2 0,0 2 3,-3 2 1,-5 1 2,1 1 1,-6 2 2,-2 2-1,-3 2 0,-3-1-1,-3 5-1,-2 2-2,-2 2-1,-1 0 0,-2 1-2,-1 1 0,0 0-1,-2 0-1,4-2-1,0-1 0,2-1-1,4 0-2,5-1-3,4 0-3,6 0-9,2-2-4,2-2-14,5 0-12,1 1-3,9 8 50,-3-6 0</inkml:trace>
  <inkml:trace contextRef="#ctx0" brushRef="#br0" timeOffset="569874.5949">27097 17096 121,'0'0'12,"0"0"0,0 0 1,0 0 0,0 0-2,-1 1-3,0 2-2,0-1-2,1-1-3,0 1 0,0 1-1,2-2 0,0 0 0,2 1 0,0 2 2,-1-4 0,0 0 0,0 0 2,-2 0 0,2-1 2,-2-3 1,-1 3 0,-1-1 0,-2-2-2,0 1-3,3 0-4,-3 1-13,2 1-23,1 1-19,0 0-81,-3-2 138,1-2 0,0 3 0</inkml:trace>
  <inkml:trace contextRef="#ctx0" brushRef="#br0" timeOffset="570429.6267">26870 16388 70,'-4'0'7,"-4"0"1,0 0 2,-3 1 2,0 1 1,-1 2 1,0 1 0,1 1 0,0 2-2,0 3-1,2-1-1,0 2-3,1-1-2,3 1-2,2-2-2,5-2-5,2-2-23,7-4-24,4-4-78,33-29 129,-3-4 0,-2-4 0</inkml:trace>
  <inkml:trace contextRef="#ctx0" brushRef="#br0" timeOffset="637423.4585">26162 8686 58,'-11'2'0,"-4"1"2,-2 3-1,-4 0 0,-3 2 1,-2 0 1,-4 1 3,-2 3 2,-1-3 0,-3 3 1,-3-1 0,-2 0 1,0 0-1,-3-1-3,-2 2-1,0-3-2,-2 2-2,-1 0 0,0 1 0,0-1 0,-2-1-1,2 2 0,-1-2 0,1 2 0,-3 1 0,-2 1 0,-1 4 0,0 0-1,-2 5 1,-1 3 0,1 2-1,2 4 0,2 1 1,4 3-1,1 2 0,5 3 1,3 1-1,4 3 0,2 0 1,3 4-1,2 2 1,1 3 0,3 3 0,0 5-1,1 3 0,3 3 1,-1 3-1,4-1 0,1 4 0,3-1 1,1 0 0,4 2-1,1 0 1,0-1 0,4 1 0,-2-4 0,1-1 0,2-4 0,2-4 0,-1-4 0,2-4 1,-2-6 0,0-3 0,1-6 0,1-1 0,1-6-2,3 0-1,-2-7-2,1 0-3,3-8-1,1 0-1,-1-6 0,5 0 1,-2-3 1,3-2 1,2-1 3,-1-1 2,4-2 1,4-2 2,1 0-1,4-4 1,3-1 0,5-2 0,3-1-1,5-2 0,3 0 0,5-2-1,5 0-1,7-1-1,6-3-2,6 2-2,6 1 1,4-2-2,4 2 0,4-1 1,4 2 1,1 2 2,1 2 3,1 0 2</inkml:trace>
  <inkml:trace contextRef="#ctx0" brushRef="#br0" timeOffset="649169.1303">26239 10982 62,'113'4'4,"4"3"0,3-2 1,1 0-2,3-2 0,3-1-1,-2 2-1,3-2 0,-1-1 0,-2 3 0,-2-1-1,0-2 0,-4 1 1,-1-1-1,-2 1 0,-2-2 1,-3 0-1,1-2 0,-1-1 1,-5-3-1,0-1 1,-3-3 2,-6 0 1,-1-3 1,-3 1 1,-5-2 1,-5-1-1,-2 0 2,-7 1-1,-3-4-2,-5 2 0,-7-2 0,-4-3-2,-6 0 0,-5-6 0,-5-1 0,-3-4 0,-2-4 0,-3-4-1,-1-3 0,-3-6 0,-2-1 0,-3-3-1,-5-3 1,-3 0-1,-5-1 0,-7-2-1,-2 0 1,-7 1 1,-6-2-2,-4 3 1,-3-4 0,-2 0 0,-4-2-1,1 1 1,-1-2-1,0 0 0,1 0 1,0 1 0,0 3-1,-3 2 2,0 3-1,-5 3 1,-1 4 0,-5 3 0,-2 3 0,-5 6-1,-3 2 0,-1 6-1,-6 1 1,1 3-2,-3 5 1,-3 2-2,-1 3 0,-6 1 0,-3 5 0,-4 1 0,-4 2-1,-7 5 1,-4 1 0,-5 4 1,-2 1 1,-7 1 0,3 1 1,-1 2-1,-1-2 1,2 0 0,-1 0-1,4-1 1,1 0-1,0-2 1,3-1-1,-4 0 0,2-1 0,-2-2 1,-2-1-1,1 0 0,-1-1 0,2-2 0,1-1 0,0 0 1,1-1-1,2-2 1,1 1-1,2-1 1,2 0 0,-2 0 0,3 0 1,1 0 0,2 0-1,-1 1 1,5 0 0,3 0 1,2 2-1,5-1-1,4 1 0,3 1-1,3 2 1,6 0-1,0 2 0,2 1 0,3 4-1,3 2 1,0 5-1,3 5-1,-1 9-26,1 9-22,-7 13-83,-86 94 133,1-2 0</inkml:trace>
  <inkml:trace contextRef="#ctx0" brushRef="#br0" timeOffset="650180.1882">26682 8844 139,'-3'-3'7,"0"2"-1,2-1 1,0 0 0,-3-1-2,3 1-3,-1-3 1,2-1 0,2-2 0,2-3 0,2-6 1,6-5 0,2-6 2,6-9-1,5-5 0,6-11 0,7-6 0,5-10-1,8-7 0,5-7-1,6-6-2,5-7 1,3-6 1,8-4-1,3-6 2,2-1 0,2-4 1,3 2 1,-4 1 1,1 4 0,-5 6-1,-3 6-1,-6 10 0,-7 11-2,-6 8-4,-7 11-11,-8 10-24,-6 11-24,-7 7-121,-4 7 181,-6 6 0,-10 7 0</inkml:trace>
  <inkml:trace contextRef="#ctx0" brushRef="#br0" timeOffset="654062.4102">28741 5060 153,'-2'0'3,"2"2"0,2 2 2,5 2-1,3 4 0,3 4 1,4 1-1,-2 5 0,5 0-2,-4 4-2,-1 3-7,-4-2-10,3 3-13,-6 2-17,-2-1-39,-6 17 86,-2-8 0</inkml:trace>
  <inkml:trace contextRef="#ctx0" brushRef="#br0" timeOffset="654286.423">28577 5197 161,'1'-13'11,"2"-5"0,2-3 0,4-2 0,0-4-3,4-1-2,2-2-4,2 1-9,4 3-12,1 0-20,2 4-13,-1 6-52,12 13 104,-4 6 0,-7 6 0</inkml:trace>
  <inkml:trace contextRef="#ctx0" brushRef="#br0" timeOffset="654651.4439">29089 5166 73,'3'-6'8,"1"-2"2,0-2 1,0-3 1,-1-2-2,1 0 0,-3 0 0,-1 0-1,-4 2 0,-2 2-1,0 1-2,-3 4 0,-2 5-2,1 1-1,-2 3-2,1 5-1,2 3 0,1 3-1,3 3-1,1 1 1,4 3 0,3-2 1,3-2-1,2-1-2,3-2-7,1-3-11,2-5-16,3-3-10,0-4-19,19-18 66,-4-1 0</inkml:trace>
  <inkml:trace contextRef="#ctx0" brushRef="#br0" timeOffset="655235.4773">29208 5001 84,'-3'6'1,"0"3"-1,-2 3 1,4 2 0,2 1 1,1 0 0,3 1 0,2-1 0,1-4 2,4-1 1,-2-4 1,3-2 1,-1-7 0,-1-3 1,1-5 0,-1-4-1,-3-3-1,0-3-1,-2-5-1,-2-2 0,-2-3-1,-2-2 0,-3 2-1,0-1 3,-5 2 2,2 2-1,0 3-2,-1 5-1,1 6 1,2 4-1,3 4 1,-1 9-4,3 5-2,1 6 0,2 6 2,2 4 0,2 4 0,1-1 0,1-1-1,2-2 1,-1-3 0,2-5 1,-1-2 0,-3-5 2,4-3-1,-5-3 1,2-5-1,-2-3 2,1-3-1,-4-2-1,0-2-1,1 1 0,-3 2-1,1 1-1,0 1 1,2 2-1,1 2-1,3-1-6,-1 4-8,1 1-13,0 0-18,2 1-77,11-8 124,-4 0 0,3-2 0</inkml:trace>
  <inkml:trace contextRef="#ctx0" brushRef="#br0" timeOffset="655497.4923">29891 4192 132,'-1'8'6,"0"5"1,1 6 2,1 8-1,1 8 1,3 9-2,-1 6 0,1 9-2,1 5 0,1 6-1,1 2-2,1 3-4,-1 0-9,6-1-20,-1-3-18,4-2-59,19 25 108,-2-16 0,-2-14 0</inkml:trace>
  <inkml:trace contextRef="#ctx0" brushRef="#br0" timeOffset="656017.522">30333 4871 106,'1'4'-1,"2"3"1,0 3 0,1 5 0,1-1 1,3 4 1,-2-1 0,0 1 3,1-3 3,-2-3 2,-1-2 0,0-3 0,-4-2 1,-2-5-1,-1-1-1,-4-7-4,-1-2-3,-2-5-2,-1-1-1,2-3 0,0-1-1,3 3-1,1 0 1,2 4 1,6 4-1,5 2 1,-1 4 1,7 5-1,4 0 2,2 5 0,1 0 1,2 0 0,0 0 3,-1-1 4,-2-2 2,0-2 2,-4-2 1,-2-3 1,-3-3 0,-2-2-2,-4-5-2,-3-1-4,-2-2-6,-2-4-6,-2 0-8,-2-2-9,-1 3-17,-1 1-8,3 4-123,6 15 170,2 5 0,1 1 0</inkml:trace>
  <inkml:trace contextRef="#ctx0" brushRef="#br0" timeOffset="656591.5549">30697 4661 148,'-3'3'5,"1"1"0,-2 5 1,-2-2 0,1 4-3,2 2-2,1 3 0,2 2-1,2 1 1,1 1 0,5-3-1,-2 2 0,2-4 1,-1-3 0,-1-3 0,5-3 2,-5-1 0,3-4 1,1-2 0,-3-5 1,-1-3-1,0-5-1,-2-1 0,1-5-1,-3 2-1,-1-2-1,0 2 0,0 2-2,0 3 1,-1 5 0,1 3 0,5 3 0,0 3 0,2 4 0,3-1 1,-1 7 1,2 2 0,-2 1-1,2-1 1,0 2-1,-1-3 2,-4-2 0,2-2 2,-3-1 0,-1-3-1,-3-6 1,1 1 0,-4-7-1,0-3 0,0-6-3,-1-1 0,0-3 0,2 2-2,3-1 0,0 2 0,4 3-1,2 4 1,2 4 0,1 6-5,2 3-7,1 4-10,1 2-14,-1 6-13,1 0-38,12 11 89,-5-2 0</inkml:trace>
  <inkml:trace contextRef="#ctx0" brushRef="#br0" timeOffset="656796.5666">31193 4427 139,'4'1'2,"2"3"-3,4 4-8,2 4-14,3 1-18,1 6-26,-1 25 67,-5-2 0</inkml:trace>
  <inkml:trace contextRef="#ctx0" brushRef="#br0" timeOffset="657299.5954">31240 4542 151,'8'-9'7,"1"-2"0,6-3 1,3-2 0,1-1-2,0-2-2,4-2 0,-3 1-1,0-1 0,-5 0 3,0 1 0,-6 2 2,-2 2-1,-2 4-2,-3 2 0,-4 2-1,-2 5-2,-1 4-2,-2 4-1,1 4-2,-1 8 0,0-1 1,3 6-1,3 1 2,2 0-1,2-1 0,5-2-2,0-2 0,4-6-3,3-4 0,2-6-1,4-4-1,1-6 1,2-5 0,-3-4 3,2-5 1,-3 0 5,-2-4 4,-3-1 4,-3 4 2,-3-1 0,-2 5 0,-4 3-3,-1 5 0,0 4-3,-2 3-3,0 3-2,0 3-3,1 1-2,0 1-33,3 4-15,1 3-82,1 12 135,-2-3 0,-6 0 0</inkml:trace>
  <inkml:trace contextRef="#ctx0" brushRef="#br0" timeOffset="664599.0129">28753 4472 90,'-4'-3'5,"-3"2"1,2-5 0,1 1-1,-4-2 1,5 1-3,-5-5-2,0 5 1,-1-5-1,-2 4-2,-3-2 1,1 1 0,-4 2 0,0 0 0,-3 1 0,-2 0-1,1 4 0,-1 0 1,0 2 0,0 3-1,1 2 0,-2 3 0,0 3 1,0 2 0,1 3 0,-6 5 1,4 0-2,-3 5 2,0 2-1,-2 1 0,0 5 1,-1 1 0,-3 0-1,3 3 1,-1 1 0,2-2 0,1 4 0,5-3 0,2 2-1,1-1 0,4 2 0,1-2 1,2 3-1,-2 2-2,5 2 3,-2 2 0,2 1-1,1 3 2,-1 0-1,5-2 0,1-1 0,2-1 2,5-4-1,1-2-1,5-3 0,2-4 1,3-1 0,4-1-1,1-4 0,0 1 0,4-3 0,1-1-1,2 1 0,0-1-1,3 0 1,0-1-1,2 0 1,3-4 0,-3 2 0,1-7 0,0-1 2,-1-1-1,2-5 0,-2-2 1,0-2-1,1-1 1,-2-3 0,0-1-1,-2 1 1,2-4-1,-2 0 0,-1-1 0,1-2 0,-2-1-1,3-1 1,-1-1-1,2-3 0,1-2 2,0 0-1,-1-3 0,2-3 0,-3-1 0,1-2 0,-2 1 0,-1-3-1,0 1 0,-2 1 0,2-1 0,-1 0-1,-2 1 1,1 0 0,-1-2 0,1 1 0,-1-1 0,-3-1 1,0-1 1,-2-1 1,-3-3 2,-1 0 2,-3-5-2,-1-4 1,-3-6 1,-1-2-2,-3-6 0,-4-6 0,0-4-1,-3-5-1,-3-3 1,-2-1 0,-5-2 1,0 1-1,-5-1-1,-3 5-5,-3 2-10,-2 6-26,-4 4-17,-3 8-88,-33-14 143,7 12 0,2 8 0</inkml:trace>
  <inkml:trace contextRef="#ctx0" brushRef="#br0" timeOffset="665556.0676">30809 3851 48,'-12'-6'3,"-4"-2"-1,-4 0 0,-6-2 1,-2 1-1,-5 0-1,-1 2 0,-1 2 0,0 3 1,0 3-1,0 4 0,1 4 1,-1 3-1,0 5 0,-1 6 0,-1 1-1,-3 4 1,1 5 0,-1 2 0,0 4 1,2 4-1,0 3 1,6 5-2,2 2 1,4 4 0,3 4-2,5 0 1,2-1-1,6 2 1,1 2-1,7-2 1,0 0-1,4 0 0,4 2 0,4-1 1,4-2 0,6 0-1,4-3 1,5-1 0,3-3 1,4-2 1,4-1 0,3-1 1,2-2-1,4-4 1,-1-3 0,3-2 2,4-4-1,4-6 0,1-2-1,4-8 0,2-1 0,2-5 0,3-5-1,-1-3 0,0-3 2,1-3-1,-2-4 1,1-4 1,1-3 1,-4-6-2,1-2 1,-3-7 1,0-3-2,-3-2-1,-5-9-1,-6 2 0,-5-6 1,-5-4-1,-5 0 1,-4-2 0,-2-3-1,-5 0 3,-3-3 0,-3-3 1,-4-2 0,-4-4 0,-8 0 0,-5-6-1,-7-1 1,-7-3-2,-5-4 0,-4 0-1,-7-2-1,-6-1-3,-8-1-8,-8 0-26,-10 3-18,-10 4-88,-128-18 141,6 15 0,1 18 0</inkml:trace>
  <inkml:trace contextRef="#ctx0" brushRef="#br0" timeOffset="670737.364">30620 4882 104,'20'95'14,"-2"-5"-2,-2-5-2,0-3-3,-5-6-1,-3-9-2,0-3-5,-4-10-18,-1-8-23,-1-6-53,-9-11 95,-1-10 0,-1-11 0</inkml:trace>
  <inkml:trace contextRef="#ctx0" brushRef="#br0" timeOffset="688747.3941">26084 8882 74,'-2'-2'1,"-4"0"0,-1 2-1,-3 0 0,-3 0-1,-3 1-1,-2 2 0,-2-1 0,-3 2 0,-1-1 1,0-1 1,-4 2 1,3-3 0,-5 0 0,2-1 0,-5 0 0,-1 0 0,-3 0 0,0 0 0,-2 0 0,-2 0-1,1 0 0,0 0 0,0 0 1,3 0-1,0 0 0,1-2 0,-2-1 0,3 2 1,0-1-1,0-1 0,-1 1 1,-2 1-1,1 1 0,0 1 0,0 1 0,1 3 0,1 1-1,2 1 0,2 3 1,1 4-1,3-3 1,0 6 0,4-1 0,-2 1 0,1 3 0,2 1 0,1 1 1,-1 3-1,0 0 1,3 3 0,-1 3 0,0 0 1,2 5 1,0-1-1,4 1 1,-1 3-1,4 0 0,1-1 0,0 3-1,2 1 0,2 3 0,0 1 0,0 2 0,2 0 1,1 2 0,1-1 0,1 1 0,2-2-1,1 1 1,3-1-1,0-1-1,3 0 0,1-1 1,0 2 0,0 2-1,-1-1 0,-2 2 1,0 3-1,0-1 0,-3 0 0,0 1 0,-1-4 0,-1 0 0,0-4 0,-2-3 0,0-4 1,0-3-1,-1-1 0,2-4 0,0 0-1,0-3-1,0 0-2,3-2-1,0-2 0,1 0 0,1-3 1,-1-4-1,1 0 1,2-2 1,-3-5 3,0 0 0,-1-3 1,2 1 0,0-3 1,1 2 1,2-2 0,1-1 1,5-1 0,2-3 0,2 0 0,2-4 0,6-1-1,3 0-1,3-2 0,5-1-2,6-2-1,4 0-2,5 0-1,6-1 0,3 1-1,5-1 0,5 1 1,3-3 0,5 2 1,2-4 1,3 1 2,6 0 0,1 0 1,2 0-1,-1 0 1,4 2 0,3 2 1,-1-2-1,2 4 0,2 0 0,0 0-1,3-1 1,3 1-1,-2 0 0,5 1 0,0 0 0,0 0 0,3 1 0,1 0 0,-2 1 0,-1 2 0,2-2 0,-3 4 0,-2-2 0,0 1 1,-2 1-1,-3 0 0,3 0 0,-4 1 0,-1 0 1,-1 0-1,-3 1 0,-5 1 1,-3 0 0,-2 1 0,-6-2 0,-3 3 0,-3-2 1,-4-1-1,-3-1 0,-3-1 1,1 0-2,-6-4 2,-3-1-1,-2-2 0,-6-3 0,-1-2 1,-5-3 0,0-1-1,-4-6 2,-1-1-1,-2-4 0,-3-5 0,-2-2-1,-4-7 0,-5-2-1,-2-6 1,-5-6-2,-7-2 0,-2-6-1,-3-4-1,-5-6-1,-2-2-2,-3-5 1,-2 0-1,-3-4 1,0 1 1,-1 1 1,-5 3 2,-1 3 3,-2 5 3,-6 6 1,-1 7 1,-6 7 0,-1 6-1,-3 9-1,-4 9-1,0 8-2,-3 11-1,0 8-2,-3 8 1,-1 8 1,-3 4 2,-2 5 0,0 1 1,-2-1 1,0-1 1,-1-3-1,1-7-1,-2-2 0,2-6-2,-1-4-1,-2-7-1,0-5-1,-3-5 1,-2-7-1,-4-7 1,-6-5-1,-1-6 0,-8-1 1,-5-5-1,-6 1-2,-9 1-1,-10 2-2,-11 6-1,-11 5-3,-20 10-19,-17 13-13,-22 15-17,-267 87 59,20 7 0</inkml:trace>
  <inkml:trace contextRef="#ctx0" brushRef="#br0" timeOffset="690522.4956">26496 8687 54,'0'0'-1,"0"0"-1,0 0-2,-1 2 0,0 0 0,0 0 0,-1 0 0,2 0 1</inkml:trace>
  <inkml:trace contextRef="#ctx0" brushRef="#br0" timeOffset="690967.5211">26494 8653 53,'2'-20'1,"1"-2"0,1-6-1,2-5 1,0-5 0,2-5 0,0-5 0,3-5 0,1-2-1,2-5-1,2-3 0,5-6 0,2 0 0,3-6 1,2-3 0,5-1 0,4-4 0,4-5 1,5-1 0,1 1-1,5-4 1,2 1 0,3 0 0,3 2-1,-1 5 2,4 3-1,0 5 0,-2 6 0,-1 3 0,3 7-1,-3 6 1,0 4 0,-1 6-1,-4 6 1,-1 2 1,-3 5 0,-3 4 2,-2 1 1,-3 3 2,1 2 0,-3 0 0,-2 3 1,-2 3-1,-5 1 0,-2 2-2,-5 1-1,-4 5-5,-5-1-11,-3 5-21,-3 0-7,-5 2-9,-5 1 49,0 0 0</inkml:trace>
  <inkml:trace contextRef="#ctx0" brushRef="#br0" timeOffset="706462.4073">23046 6643 64,'6'75'6,"1"8"1,-2 5-1,3 7 0,-2 6 1,6 4-1,-5 9 1,5 4-1,-1 10 0,-2 8 0,-2 7 0,-1 9 0,-6 5 1,-2 9-2,-4 7 0,-2 9-1,-4 6-1,3 9 0,-2 6-2,0 6 0,2 8-2,0 6 1,2 7 1,-3 8 1,3 6 1,-3 5 1,-1 8-1,-1 4 1,1 7 1,-2 1 0,-3 1-3,-1 2 2,1-3 0,-2 2 0,-1-1 0,1-1-1,-1 0 1,-1-5 0,3 1 0,2-7-2,1-6 1,1-7-3,0-8 0,3-12-2,-1-7 1,3-9 0,0-11 1,1-25-2,0-24 0,2-23 2,1-17-1,1-20 3,-2 1-1,2 0-1,-1-2 0,0-5 1,0-1 1,0-4 1,0 0 1,2-6 0,-4-1 1,1-7 0,1 0 2,-1-7 1,1-3 0,0-14-1,2-5 0,-1-6-1,1-4 0,0-7-2,-1 2 1,1-4-1,1-9-1,1-2 0,0-5-1,-2 1-1,2 3 1,-3 2-1,0 1 0,1 1 0,0-2-1,1-2-1,1-2 0,0-2-2,0 0-2,0 0 0,0 0-2,0 0 0,0 0-1,0 0 0,0 0 0,0 0-1,0 0 2,0 0 0,0 0-1,0 0 1,0 0 0,0 0-3,0 0-5,0 0-10,0 0-13,0 0-14,0 0-36,18-16 88,-1 2 0</inkml:trace>
  <inkml:trace contextRef="#ctx0" brushRef="#br0" timeOffset="720460.2079">5860 15046 99,'0'0'14,"0"0"-2,-1-2-4,1 0-2,-2 0-2,2 0-2,0 1-2,0 1 0,0 1-1,0 1-1,3 3 1,-2 2 1,1 3-1,1 1 1,2 4 0,-1 2 0,-1 1 0,3 3 1,1 1-1,-2-1 1,-1 2 0,2 1-1,-1-3 1,-1 0 0,3 1 0,-1-2 0,0 0 0,1 3 0,-1-5 0,0 2 0,0-2 0,-2 2 0,1-4-1,-3-2 1,1-1-1,0-2 1,-1-3-1,1 2 0,-1-3 1,-1-3 0,2 0 0,-2 1 1,1-4 0,2 2 0,-2-1 0,2-3 1,2-2 0,2 1 0,1-1 1,1-3-1,2 0 1,2-2 1,1 0 1,0-2 0,3 1 0,-1-2 0,4 2 0,-1-2-1,-1 2 0,0 1-2,-4-1-1,1 2-1,-6 3-2,2-1-5,-6 3-10,-3 0-18,1 4-20,-1 0-72,1 3 126,0 0 0,-1 0 0</inkml:trace>
  <inkml:trace contextRef="#ctx0" brushRef="#br0" timeOffset="721063.2424">6548 15072 86,'-2'1'5,"0"-1"1,-2 3 0,0-1 1,-3 3-2,3-2-1,-4 4-1,2-1 0,-1 4-1,2-2 0,-1 4-1,4 0-1,1 1 1,2-1-1,1-1 1,4 1 0,-1-2 0,0-1 0,2 0 1,-1-3 1,3-1 0,-3-3 1,3 2 1,-2-3 0,2-2 1,-4-3-1,2-2-1,-2-1 0,3-3-1,-3-2 0,-1-3-2,-1 1 1,1-3-2,-2 2 1,2-2-1,-4 5 0,2 0-2,-1 4 0,1 0 0,-2 4-1,2 1 1,-1 3 0,3 3-1,-2 2 2,2 2 1,2 1-1,1 3 1,1-2-5,2 1-7,0-2-12,2-4-16,0 0-47,15-14 87,-1-2 0,-2-3 0</inkml:trace>
  <inkml:trace contextRef="#ctx0" brushRef="#br0" timeOffset="721616.2741">6757 14723 80,'8'21'8,"0"2"-2,2 3-2,-1 1-1,6 0 0,-3-1 0,3-1 0,-2-2-1,1-3 1,-3-3 0,-1-2 1,-2-3 2,-1-1 1,-3-4 0,-2-2 0,-1-3 0,1-2 0,-3-5-1,0-1-1,0-2-2,-1-2-3,1-2 0,1-1 0,-2 0-1,4 0 0,0 0-1,3 2 1,1 1-1,3 2 1,0 2-1,1 2 1,2 3 0,-2 4 1,1 0-1,-1 4 2,-2 1 0,-2 4 0,-2 1 1,-1 2 0,-3 0 1,-4 1 0,-2 0 0,0 0 0,-3-4-1,-1-1 1,-2-1-3,1-3-4,0-3-10,2-2-12,1-4-17,-1-3-58,9-17 101,2 1 0,0-2 0</inkml:trace>
  <inkml:trace contextRef="#ctx0" brushRef="#br0" timeOffset="722143.3042">7120 14895 76,'2'-3'8,"4"-1"2,1-3 0,1 0 1,1-1-1,1-5-2,-2 2 0,-1-1-1,1 1-1,-1-2-1,-4 0 1,1 1-1,-2-2 0,-2 1-1,-1-1-1,0 1 0,-2 4-1,-1 0-1,-1 2-2,-1 3 0,1 3-1,-1 6 0,0 3-1,-2 5 1,2-1 0,-1 7 1,2-1 1,3 1 1,-1-2 0,2 1 0,2-2 2,0 0 0,3-4 2,0 0-1,4-2 1,-1-1 0,4-3-1,0-3 0,3 0-2,-1-4-5,3-2-9,-1-2-12,1-4-22,0-3-6,0-3-23,3-23 75,-1 2 0</inkml:trace>
  <inkml:trace contextRef="#ctx0" brushRef="#br0" timeOffset="722535.3266">7175 14280 85,'3'5'12,"0"7"3,3 1 2,0 5 1,1 2-1,-1 4-1,2 3-3,1 1-1,-2 0-3,0 2-1,1-1-3,0-1-1,0-1-2,0-1-3,-1-1-6,2-1-9,-1-2-12,1 2-15,1-5-10,0-2-32,12-4 85,-2-5 0</inkml:trace>
  <inkml:trace contextRef="#ctx0" brushRef="#br0" timeOffset="722871.3459">7496 14679 62,'3'-3'9,"0"-1"2,0-3 0,3 2 2,0-2-2,-1-1-1,3-1-1,-4 1-1,1-4 0,-4 0-2,1 3 0,-1 1 0,-4-1-1,3 2-1,-4 2-1,1 1-2,-4 1 0,2 3-1,-1 3-1,0 3 0,1 1-1,3 3 1,0 2 0,3 1-1,2 0-6,2 0-7,3 0-10,3-2-11,1 0-56,22-3 92,-4-2 0,-3-1 0</inkml:trace>
  <inkml:trace contextRef="#ctx0" brushRef="#br0" timeOffset="723232.3665">7751 14486 112,'-3'5'1,"-1"0"0,-2 4 0,-3 2 0,2 1 0,1 1-1,2 0 1,1 0 0,3 0 1,0-4 1,3-1 0,3 0 3,2-3 2,-1-3 2,5-1 3,-1-5 1,-1-3 2,0-4 0,-3 0 1,0-4-2,-3-3-1,-1-3-2,-6-3-3,-3 1-2,-3-3-1,-4-1-2,-3 0-2,-3 0-3,1 3-9,-2 2-21,0 1-31,3 5 1,4 5-70,4 0 131,6 3 0,2 1 0</inkml:trace>
  <inkml:trace contextRef="#ctx0" brushRef="#br0" timeOffset="723889.4041">8246 14199 71,'3'7'2,"0"2"0,2 6 0,1 1 0,0 2 0,-1 1 1,2 1-1,-2-1 0,-3 0 1,1-4 1,-1-2 0,-3-3-1,0-2-1,-2-5 0,1-2-1,-3-3-1,-4-7-2,2-4-1,-1-2 1,-1-4-1,2-5 1,1 0 1,2 1 0,2-2 1,2-2 1,3 4 0,3 0 1,3 1 0,2 4 1,1 5 0,6 1 0,-1 5-1,0 5 1,0 7 0,1 2 0,-2 5 1,-1 2 1,-3 3 0,-1 3 1,-1-1 1,-6-1-1,-1 2 1,-3-1 0,-4-1-2,-2-1 0,-3 1-2,-2-3 0,-1-1-2,-2-2-4,0-2-11,3-3-24,0 0-9,3-2-34,5-9 81,1 0 0</inkml:trace>
  <inkml:trace contextRef="#ctx0" brushRef="#br0" timeOffset="724440.4356">8635 14090 102,'-3'-5'8,"-3"-1"1,-2 1 0,-1-2 1,2 4-3,-2-2-2,2 4-1,0 2-3,0 4 0,-1 2-1,3 1-1,-3 4 0,6 2 0,0 1 1,2-1 0,1 1 1,2 1 1,2-4 0,-1-3 0,1-1 2,-1-3 0,6-1 0,-2-4 1,3 2-1,-3-6 0,4-1 0,-3-3 0,0-3-1,0-4 0,-2-3-1,-3-3 0,0 0 0,-2-2-1,-2 2 1,-1 0-1,-1 1-1,-1 4-1,1 4-1,0 1 1,0 6-1,0 1 0,1 4 0,1 1-1,3 6 1,0 1 2,1 5 0,6 1 0,-2 0-1,6 1-2,-1 1-8,3-1-8,-2 2-14,3-3-15,-4-3-31,5-11 79,-2-1 0</inkml:trace>
  <inkml:trace contextRef="#ctx0" brushRef="#br0" timeOffset="724760.4539">8699 13553 101,'-3'4'8,"1"5"0,2 2 2,3 3 1,3 4 1,3 4-1,3 4-1,2 0-1,1 5-2,1-1 0,-1-1-2,1 2 0,-3-2-2,0 0-1,-4-3-6,0 1-10,0-2-13,-1-2-13,-2-2-84,0 8 124,-3-7 0,0-5 0</inkml:trace>
  <inkml:trace contextRef="#ctx0" brushRef="#br0" timeOffset="725279.4836">8813 13913 177,'-3'-10'1,"5"8"0,0 0 0,2-2 0,5-2 0,2-1-2,1-1 1,5-1-1,0-1 1,2 1-1,2-2 0,-1 2 0,0 0 0,0-1 0,-3 1 1,-2 0 1,-6 2-1,0 0 1,-3 3-1,-2 2 0,-2-1 1,-2 2-1,-2 2 0,-2 3-1,-2 0 1,-2 4 0,2 1 0,0 3 1,0-1-1,1 2 1,3 0-1,2 0 1,1 0-1,2-1 1,1-3 1,2-2 0,-2-2 0,1-2 1,0-2 1,4-2 0,-4-5 1,2-2 0,-2-3 2,0-3 1,0-2 0,0 2 1,-1-1-2,-2 1-1,1 1-3,-1 4-7,-1 2-20,-1 3-32,2 4-2,1 4-56,6 25 114,2-1 0,-4 4 0</inkml:trace>
  <inkml:trace contextRef="#ctx0" brushRef="#br0" timeOffset="726080.5294">6506 16707 63,'1'2'0,"2"3"0,0 4 0,1 4 1,4 5 2,0 4 0,0 3 1,6 3-1,-1 5 1,3-2-1,3 3 1,2-3 1,1-5 0,1-1 1,2-5 1,0-6 2,4-5 1,-2-5 0,5-6 2,-3-6-1,1-5 1,-1-6-1,-3-6-1,-5-4-1,-3-4-1,-4-3-2,-6-3-1,-7-1 0,-4-1-3,-6 2 0,-3-3-1,-5 6-1,-2 2-1,-2 4-4,1 4-8,-2 6-12,2 6-12,3 4-13,4 9-53,12 21 103,2 2 0,2-1 0</inkml:trace>
  <inkml:trace contextRef="#ctx0" brushRef="#br0" timeOffset="726575.5577">7140 16677 93,'0'0'3,"0"0"1,0 0 0,0 0 0,0 0-3,2 2-1,2 0 0,0 3 2,3 2-1,3 1 0,-2 2 0,3-1 0,-1 0 0,-2-2 0,-1-1 0,0-1 1,-2-1 1,0 0 1,-1-1 0,-2-3 0,0 0 1,0 0-2,-2-6 1,-1-1-2,0-2-2,-1-2 0,2-6-1,0 2 1,0-3-1,2 0 1,2-1-1,2-1 1,1 2 0,2 2 0,0 3 1,3 3 0,-1 1 1,0 7-1,2 3 2,-2 5 0,3 3 0,-2 5-1,-3 0 0,3 4-2,-2 0-7,-2 2-8,1-5-16,-1 1-13,-2-4-23,10-8 67,-1-1 0</inkml:trace>
  <inkml:trace contextRef="#ctx0" brushRef="#br0" timeOffset="726863.5742">7362 16148 87,'-2'2'3,"1"2"1,0 3 0,3 2 1,2 5 0,5 3 1,0 2 0,4 5-2,4 1 0,1 0-1,2 1-1,0 1 0,2-4-5,1 0-6,-2-3-8,1-3-12,-2-2-48,18-3 77,-4-5 0</inkml:trace>
  <inkml:trace contextRef="#ctx0" brushRef="#br0" timeOffset="727335.6012">7804 16266 168,'-3'-1'8,"-1"0"0,-7 0 1,2 1-1,0 0-2,-3 0-1,1 2-2,4-1-2,-2 4-1,2 2-1,3 0 0,0 2 0,2 3-1,3 0 1,2 0-1,2-1 2,1 1-1,3-3 1,-1-1 0,1-1 1,-3-2 1,3-1 0,-2-3 1,-1-4-1,1-1 1,2-4 0,-6-2 0,3-2-1,-3-1 0,0-2 0,-1 0 0,-2 1 0,0 3-1,0 0-2,-2 3 0,1 2 0,0 3-1,1 0 0,2 3-1,0 0 1,2 4 0,1-2-3,4 4-3,-2-1-6,4 0-9,1-1-11,-3 1-9,2-5-53,4-13 96,-3-1 0,0-3 0</inkml:trace>
  <inkml:trace contextRef="#ctx0" brushRef="#br0" timeOffset="727812.6285">7819 15861 104,'0'0'3,"0"0"1,1 0 0,3 2 1,2 3-1,2 1 1,3 9 1,1 2-2,1 6-1,3 3 0,-1 0-1,1 1-1,-2 3 0,1-5-1,-3-1 1,0-4 0,-4-6 1,1-4 2,-4-1 0,-1-5 0,1-4 0,3-2 1,-6-5-1,5-3 0,0-2-1,-2-3-2,5 0 0,-2 2-1,4 1 0,0 1 0,1 3 0,1 5 0,0 1 0,-3 6 0,2 2 1,-5 3 0,0 3 1,-5 3 0,-2 2 0,-5 2 0,-4 1 0,-1-1 0,-6-1-1,0-1-1,-2-3-3,1-3-7,-2-6-7,6-1-8,-1-3-10,5-6-9,3-2-24,10-18 68,1 0 0</inkml:trace>
  <inkml:trace contextRef="#ctx0" brushRef="#br0" timeOffset="728202.6508">8220 16044 96,'1'-4'6,"1"-3"-1,1-1 1,-1-4 0,0 0-1,-2-1-1,0 0 0,0 3-1,-2 0 0,-1 0 0,0 4-1,-2 4 2,2 3-1,0 5 0,0 4-1,2 1 1,1 5 0,3 0 0,0 1 1,1 1-2,7-4 1,-4-1 0,4-3 0,1-3-1,0-1-2,5-5-4,-2-2-4,1-4-8,0-2-6,1-4-9,-3-4-69,2-29 100,-4 2 0,-3 1 0</inkml:trace>
  <inkml:trace contextRef="#ctx0" brushRef="#br0" timeOffset="728463.6657">8234 15523 100,'0'3'4,"1"0"0,1 4 2,1 4 0,3 4-2,1 4 2,3 4-2,1 3 0,3 2-1,2 2-2,1 0-2,0 0-5,1-3-5,-1-1-6,0-1-10,-1-4-10,13 6-6,-4-2 43,-2-7 0</inkml:trace>
  <inkml:trace contextRef="#ctx0" brushRef="#br0" timeOffset="729070.7004">8562 15850 100,'0'-1'11,"0"-4"0,0 1 0,-2-5 1,2 2-4,2-3-3,-2 1-2,0-2-1,-2 1 0,1 1 2,-1 1-1,-1 1-1,0 1-1,1 3 0,-1 1-1,1 1 0,0 4-1,0 2-2,1 2 1,3 2 0,1 2 0,1 0-1,4 0-3,-1-3-1,3 0-1,1-3-1,2-3 0,0-3 0,1-3 1,0-3 2,3-3 3,-1-2 2,1-2 2,-3-1 4,1 1 2,-5 0 0,-1 4 1,-6 1-2,-4 3 1,-2 1-1,-6 6-1,1 2-3,-2 5-2,0 0-1,2 4 1,4 0 0,3-1 2,1-3 2,5 3 3,2-4 3,5-4 1,-1-1 4,2-4 0,-1-3 2,-1-6 0,-5-1-2,2-4-2,-5-4-2,-6-2-3,-5-3-1,-3-3-3,-4-1-1,-3-2-2,-3 2-5,-1 1-5,0 0-16,1 5-35,0 5-3,4 1-86,2 5 149,3 1 0,4 2 0</inkml:trace>
  <inkml:trace contextRef="#ctx0" brushRef="#br0" timeOffset="729732.7383">9242 15280 156,'-2'0'3,"-1"3"0,-3 1-1,-2 1 0,0 2-2,-2 4-1,2-1-1,1 7 0,0 1 0,5 3 1,2 0 0,2-1 0,4 1 1,3-4 1,1-3 1,2-3 1,3-7 1,-2-2 1,4-6 3,-2-3-1,0-5 0,1-4 0,-2-5 0,-3-5-2,-2-1-1,-5-6-1,-5-1-1,-2-2-2,-10-1 1,0-2-1,-4 1 1,-1 2-1,0 1 0,2 4 0,1 4-2,2 5 0,4 6 0,4 5-1,1 6 0,2 10 1,2 5-1,2 6 1,1 4 1,4 5 0,1 5 0,2 1 1,1 3-3,1-4-3,3 3-5,2-3-6,0-1-5,2-1-2,3-5 0,-2-3 0,1-6 2,1-4 5,-1-9 6,0-6 8,-3-7 6</inkml:trace>
  <inkml:trace contextRef="#ctx0" brushRef="#br0" timeOffset="730025.7551">9531 15199 147,'-1'-15'21,"-4"4"-3,-2 4-4,-1 1-5,-1 5-5,1 2-1,-2 5-3,2 0 0,2 3-1,1 1 0,3 2 0,2-1 0,2-1 0,2 1 1,3-4 1,-1 0 0,3-4 0,2 0 0,-2-3 0,4-3 1,-2 1-1,0-3 0,2 1-1,-3-1 0,-2 2-1,1-1-3,-3 1-4,-1 0-7,-1 1-15,-1-2-19,-1 3-64,1-5 113,-2 1 0,-1-2 0</inkml:trace>
  <inkml:trace contextRef="#ctx0" brushRef="#br0" timeOffset="730279.7696">9573 14852 123,'5'10'2,"2"5"0,1 5 1,2 3-1,1 2 0,1 3-2,-1 3-5,0-3-5,-1 0-7,-2-2-9,0-3-50,-7 2 76,-2-5 0,-2-7 0</inkml:trace>
  <inkml:trace contextRef="#ctx0" brushRef="#br0" timeOffset="730767.7975">9602 15013 102,'3'-3'1,"3"-1"0,4 0-1,0-3 0,3 0-1,1 0 1,2-2-1,0-1 1,2 0-1,-2-1 1,1 0 0,-2-2 1,0 2 0,-2 0 0,-6 0 1,4 3-1,-8 2 1,0 2 0,-2 0 0,-1 4 1,-2 3 0,0 0 0,-1 5-1,-2 5 1,-1 2 0,3 2-1,1 2-1,1-1 0,2 2 0,1-1 0,1-3-1,4-2 2,-3-3 0,2-2 0,-1-3 1,1-5 0,1-1 0,0-5 0,-2-3 0,-1-3-1,-2-3-1,2-3 0,-2 1 0,0-1 1,1 0-2,-3 6 1,2 0 0,-1 3 0,1 3 0,0 3-6,4 0-14,1 8-23,2 0-3,3 0-12,10 0 57,-4-4 0</inkml:trace>
  <inkml:trace contextRef="#ctx0" brushRef="#br0" timeOffset="731643.8476">9475 13621 67,'11'7'9,"-1"2"2,1-5 2,-1-1 0,3-3 1,-1-5 1,2-2-1,-1-4-1,3-5-1,-1-4-2,1-6-1,1-5-2,0-1-1,1-6 0,0-3-2,0-1 0,1-3 0,1 1-2,-2 0-5,1 2-11,0 6-17,-3 3-22,2 5-79,10 9 132,-2 9 0,-6 9 0</inkml:trace>
  <inkml:trace contextRef="#ctx0" brushRef="#br0" timeOffset="732303.8854">10351 14802 128,'1'-4'21,"0"-3"0,2-6 1,3-5 1,2-5-8,2-5-6,2-7-7,5-5-26,5-9-30,4-3-1,4-7-53,25-55 108,-5 13 0,-7 7 0</inkml:trace>
  <inkml:trace contextRef="#ctx0" brushRef="#br0" timeOffset="733071.9293">6423 15806 64,'38'-18'8,"7"-7"0,8-6 2,9-7 2,9-10 1,9-7 1,10-10 1,11-9 0,10-9-1,9-8 0,9-6-3,7-3-1,4-3-2,5-1-2,-2 2-7,-3 3-9,-3 6-23,-3 7-20,-10 9-72,40-3 125,-27 17 0,-27 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28:54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11902 3008 47,'0'-3'1,"0"2"1,0-3-1,3 0 1,0-1-1,1 1 0,3 0 0,0-2 0,1 1-1,3 1 0,-1 1 0,3 0 0,2 2-1,-1 1 1,4-1-1,-1 2 1,4 0-1,-2 2 1,1 1 0,0 2 0,-1 1 1,-2 1 0,1 2 1,-4 2 1,1 4 0,-3 0 2,-2 2-1,-1 2 0,-2 3 1,-1 1-1,-2 2 1,0 2 0,-2 1-1,-1 2 0,-1 0 0,-1 0 0,0 1-1,-3 0-1,1 4 1,-2-1-2,1 4 1,-1-1 0,-1 2 0,-2 1-1,2 1 1,0-1 0,0-1 0,0-3-1,0 1 0,2-4 0,2 0-1,2-4 1,0 0-1,3-3 0,3-3 0,0-1 1,1-2 0,2-5 0,2-1 0,2 0 1,-1-2 0,3-2 0,0-1 1,0-2-1,2-4 0,0 0 0,-2-2-1,-1-3 1,-3-1 1,0-1 0,-3-1 0,-2 0 1,-2 2-1,-2 1 0,0 0 0,-4 2-1,2 1-1,-3 5 0,-1 0-1,-2 6-1,0 0 0,-3 5 0,2-1 0,2 2 0,0-1 0,1 4 0,1-1 0,1 3 0,1 1 0,2 1 1,0 0-1,0 3 0,1-1 1,2 0-1,0 1 1,1-2-1,0 2 1,3 0 0,-2-4 1,0 5 0,1-2 0,-2 3 1,3-1-1,-3 1 0,0-1 0,-2 0 1,0 0-1,-2-1 0,-1-3 0,-1 0 2,-2-3 2,0-2 3,-4 2 1,0-5 2,-3-2 0,-1-2 1,-3-2 0,0-1-1,-3-3-5,-1-1-16,-7-1-45,3 0-1,-5 0-96,-19-4 152,0 0 0,7-4 0</inkml:trace>
  <inkml:trace contextRef="#ctx0" brushRef="#br0" timeOffset="2343.1341">12468 5671 66,'19'6'6,"2"2"0,-1 5 0,-2 1-1,-1 3-1,-3 3 1,-3 2-1,0 3 0,0 2 0,-5 2 1,0 4 0,-2 3 0,-3 3 2,-2 4-1,-2 2 1,-2 2 1,-1 0 1,-4 5-1,1 0 0,-3-1-1,1 1-1,0 2-2,-2-2 0,4 5-1,0-2-2,2 1 0,1-1-1,4-1 0,2 0 0,3-4 0,5-2 0,1-2 0,3-6-1,6-2 1,1-4 0,2-3 0,4-5 0,1-4 1,3-2-1,-1-5 1,3-2 0,-2-4 0,-2-2 0,-2-1 0,-3-2-1,-4-2 1,-5 0 1,0 0 0,-5-1 0,-4 2 0,-1 2 0,-3 4 0,-1 0-1,-3 6 1,-2 2-2,-2 6 0,-3 3-1,0 4 0,-3 4-1,-1 2 1,1 6 0,1-2-1,0 6 0,0 0 1,2 2 0,1 4 0,2-1 1,1 4 0,3 1 0,2 2 1,-1 1 0,3-1 0,1 1 1,1-2-1,-1-2 0,0-1-1,1-2 1,-2-3-1,-1-2 0,0-2 0,-3-2 0,0-5 1,-3-3 0,2-2 2,-5-5 0,0-3 3,-3-5 0,-1-3 0,-4-3-1,-3 0 1,-3-3 0,-5-2-1,-5 0-1,-4-3-1,-4 1-2,-4 0-1,-4 0-6,-2-2-17,-4 2-34,-1 2 0,-2-2-76,-40-1 133,8-4 0,8-2 0</inkml:trace>
  <inkml:trace contextRef="#ctx0" brushRef="#br0" timeOffset="13014.7444">14051 9284 73,'0'0'5,"0"0"0,0 0 0,2-2 1,0 1-2,1-1-2,3-2 1,1 2-1,-1-1 0,3 1 0,0 2-1,2-1 1,-3 1-1,3 1-1,-3 3 1,0-2-1,0 4 0,2 0 1,-2 2 0,1 2 1,1 2 1,-2 1 2,-1 0 0,-1 2 1,2 3 1,-2 2-1,-2 0 0,1 2 0,-1 3 0,-1-2 0,-1 4-1,-1 1 0,-1 0 1,0 4-1,-1 1 0,-1 0-1,-1 4 0,0 0-1,-2 3 0,1-1-1,-1 2 0,-3-1-1,2 1 0,-3-1 1,1-2-1,-4 3 0,2-4-1,-2 2 1,0-3 0,2 3 0,-3-3 0,4 3 0,-1-2-1,2 2 1,0-4-1,2 1 1,3-2-2,1-1 1,2-3 0,2-2 0,1-3 0,3-1 0,1-5 0,2 1 0,2-2 1,-1-2-1,2-4 0,-2 0 1,0-3-1,-1-2 0,-1-1 1,-1-2 0,-3-2 0,-1-1 1,1 2 1,-4-3-1,0 0 1,0 0-1,0 2 0,0-1 0,0 3-1,-1-1 0,-3 3 0,-2 1-1,-2 1 0,1 3 0,-4 4 0,4 0 0,-2 2-1,2 0 1,0 5 1,1 2 0,2 2 0,1 2 0,0 4 0,2-1 0,2 3 0,1 2 1,1 2-1,2-1-1,3 1 1,2-1 0,0 2-1,1 0 1,3 0 0,-2-2-1,0 4 0,-1-1 0,-2 0 0,-1 0 0,-4 1 1,0 1 0,-3-1-1,-2 0 2,-3 0 0,0-2-1,-4-2 1,0-2-1,-3-2 0,-3-1 0,-1-1 0,-3-3 0,-2 1-1,-4-3 1,0-1-1,-3-1 1,-1-2 0,0-2-1,0-2 1,-1-2 0,2-5 1,-2 2 0,5-3 0,-4 0 0,3-2 0,-4 0-1,0-2 1,-1-1-2,-1-1-6,-2 0-35,-1-2-19,-1-1-132,-42-19 192,6-2 0,1-4 0</inkml:trace>
  <inkml:trace contextRef="#ctx0" brushRef="#br0" timeOffset="18002.0297">14540 11959 53,'11'-3'5,"0"-1"-1,2-1 0,1 2 1,0-1-2,1 4 0,-1 0 0,0 3-1,0 0-1,0 2 1,-2 0-1,-1 3 1,1 1 0,-5 0 1,3 5 2,-2-2-1,-3 4 2,0 0 0,-1 5-1,-2 0 0,-1 5-1,-1 5-1,0 5 0,0 6-1,-3 2-1,-1 8-1,-1 2 0,-1 2 1,-1-1 0,-1 2 0,1-5 1,0-1 1,2-5 1,2-3 1,2-2 0,3-4 0,5 0 0,2-5 0,4 0 0,3-5-1,4-1-1,1-4 0,3-4 0,4-7 0,1-1-1,1-7 0,1-2 0,-1-2 0,-3-1-1,-1-2-1,-7 1 0,-3-1-1,-7 2 0,-1 3-1,-7 4 0,-2 2-1,-3 4 0,-2 7 1,-1 1 0,-7 5 0,0 6 1,-1 3 0,0 4 0,-3 3 1,2 7 0,-2 1 1,1 5 0,-1 3 0,5 2 1,-2 0 1,4-1-1,-1 1 1,4-6 1,2-3-1,1-5 0,2-5 0,0-6 0,2-5 1,-2-2-1,2-6 0,-1-3 0,-1-3 0,-3-1-1,-1-2 0,-6-3-1,-4 0 0,-3 0-2,-9 0-5,-6-1-15,-6 5-32,-8-3 0,-8 2-47,-88-9 100,8-2 0,0-8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1:49:13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16699 5024 47,'2'0'1,"0"0"0,0 0 1,-1 0 1,3 3 0,-2-2 1,1 5 0,1-1 0,0 5 1,1 0-1,0 1 1,-1 0-2,1 0 1,0 2-1,0 3 0,2-3-1,-2 2 0,1-3 0,0 1 0,-1 0 1,2-2 1,-1-2 2,0-2 0,2 0 1,-1-2 0,5-3 1,1-1 0,2-3 0,0-1-1,5-3-1,1-2 0,3-3 1,1-3 0,0-1 0,4-4 0,-1-4 1,1-2-1,3-2 1,1-3-1,0-1-1,4-3 0,1-2 0,1-2-1,2-3 1,2 2 1,1-4-1,2 1 1,2 1 0,-3 0 0,2 0 1,-1 3-1,-2 1-1,-3 1 0,0 4 0,-6 1-1,0 2-1,-4 2 0,-3 2 0,-2 4-8,-4 5-42,-3 2-20,-1 4-169,-12-12 235,-3 5 0</inkml:trace>
  <inkml:trace contextRef="#ctx0" brushRef="#br0" timeOffset="2562.1466">13456 8009 83,'10'0'11,"-2"2"-1,0-4 1,4 0 0,-1-3-1,-1-2 0,6-2 1,-2-4-1,3-4 1,2-2-1,2-5-1,5-6 0,3-3 0,5-3 0,5-6 0,3-3 0,7-1 0,0-5 0,4-1-1,3-2 0,2-1 0,1-4-2,1 2-2,1 2-2,-1 0-34,-1 3-26,-3 6-2,-3 7-86,-22-11 146,-13 13 0</inkml:trace>
  <inkml:trace contextRef="#ctx0" brushRef="#br0" timeOffset="4808.275">14298 10643 52,'-2'0'4,"0"1"-1,1-1 2,0 2 0,-1 2-1,4 0 1,-1-1 0,0 4-1,-1-2 0,4 2 0,-2-1-2,2 2 1,0-2-1,0 3-1,3-2 0,1 1 0,2 0 0,0-3 2,1 1 0,0-2 3,1-2 0,-3-2 2,3 2 1,-3-4 0,1-1 1,0-4 0,0-2-2,6-3-1,-3-2-1,4-4 0,1-2-1,4-5 0,2-3 0,0 0 1,5-6-1,1-1 1,1-4 0,5-2 1,-1-4-1,3 0-1,3-2 0,1-2-4,3 4-46,2-1-10,0-1-104,17-53 159,-10 7 0</inkml:trace>
  <inkml:trace contextRef="#ctx0" brushRef="#br0" timeOffset="6206.355">13854 13663 48,'9'6'4,"1"-4"2,-3 1 1,4-2 1,-4-1 2,3-1 1,0-2 1,-1 0 1,0-4-1,2-1-1,-2-1-1,2-4 0,1-2-1,0-1-1,1-4 1,2-4-1,1-4 0,1 0 0,2-6-1,0-1 1,3-4-1,0 1-1,2-3 0,-1-1-1,0-1-1,2 4 0,-1-1 0,0 1-1,-2 3 0,1 1-1,-1 3-1,-3 5-2,0 3-12,-3 2-31,-1 5-14,-3 0-98,8-4 156,-6 1 0,-5 4 0</inkml:trace>
  <inkml:trace contextRef="#ctx0" brushRef="#br0" timeOffset="20194.1551">1383 9381 77,'-2'-1'7,"0"1"1,-2 0 1,0-1 0,1-1-2,1 1-2,0 1-2,0 0-2,0 0-1,0 0-1,0 0-1,0 0 0,0 0 0,2 0 0,1 3 1,0-2 0,2 5 0,0-3 0,2 5 1,-1-3 0,0 3-1,2-3 1,1 4 0,-3-2 0,1 0 0,3 1 0,-1 2 0,2-1 0,-1-1 0,5 4 1,-4-1-1,2 1 0,3 1 1,-5 2-1,4-1 0,0 0 0,-2 1 0,2 1 0,1 0 0,1-1 0,-2-1 0,4 2 0,0 0 0,2 1 0,0-1 1,3 3-1,1 0-1,5-1 0,0 0-1,3-1 1,2 0-1,2-1 0,1-2 0,1 0 0,1-3 2,-2 0 0,0-1 1,-1-1-1,1 0 0,0-2 1,0-1-1,2 0-1,0-2 1,3 0-1,-1-2 0,1 1 0,0-1 0,-1 0 0,0-1 1,1 1 1,-1-1-3,-5-1 3,2-1 0,-1-1 0,-1 0 0,0-1 0,1-1-1,-1-1 1,1 0 0,0-2-1,0 0 0,0-1-1,0 0 0,3 1 0,1-2 1,0 1-1,-1 1 1,1-2-1,0 0 2,0 1 0,-1-1-1,-1-1 0,-2 0 0,0 1 1,-1-2-1,2-2 0,-3-1 0,2 0-1,0-2 1,1 2 0,1-1-1,0 1 1,2 0-1,-3 2 1,4 0 0,-2 2 0,0 1 0,0-1 1,-1 0-1,-1 0 1,-1-1-1,4 1 0,-2 1-1,2-2 1,3 2-1,0 0 1,-1 0-1,3 0 1,-2 2-1,2 1 2,-2 0-1,-1 0 0,-1 4 0,-1 0 0,1 0 1,-2 2-1,-1 3 0,2 0 0,0 1 1,2 1 0,2 1-1,2 2 1,1 1-1,1 2 1,1-2 0,0 3-1,-1 0 0,-1 2 1,-1 1-1,-2 0 0,-1 0 0,1 0 0,1 3 0,0-2 1,4 3-1,-2-3 0,3 3 1,0-1 0,1-2 0,-2-2 0,1-1 0,-2-3 0,-2 0 0,2-4-1,-3 0 1,4-3 0,-3 0 0,4-2 0,1-1-1,-3-1 1,2-2 0,-3 0-1,4-2 1,-3-1-1,-3-1 1,0 0 0,-1-1-1,1-1 0,0-1 0,1-1 0,1-1 1,2 0-1,0-2 0,3 1 0,0 1 0,1 0 1,0 1-1,0 2 0,1 1 0,0 2 0,-1 2 0,3-1 1,2 3-1,2 1 0,-2 1 0,2 1 0,0 1 0,0 4 0,-3 0 1,-1 3-1,1 3 0,-3 2 1,3 3 0,0 0-1,1 5 1,1-2 0,-2 1 0,1 3 0,-1-2-1,0-1 1,2 0 0,-2 0 0,3-3 0,1 0 0,1-3 0,1-1-1,1-2 1,-2-3 0,-1-2 0,0-2-1,-1-3 1,-2-2-1,2-3 1,1-1 0,-1-2 1,1-2 0,1-1 1,-2-1 0,0-3 0,0 2 0,-2-2 0,-1 0-1,-2 0 0,3 2-1,2 2-1,0 1 1,-1 2-1,2 4 0,0 2 0,0 2 0,-5 4 1,1 4-1,1 2 0,-2 1 0,0 5 0,2-2 0,0 2 0,-1 3 0,6-3 0,-4 0 0,0 1 0,0-4 0,0 0 0,1-2 0,0-4 1,0-2-1,1-2 1,1-5 0,-1-2-1,0-4 1,-1-1 0,-2-5 0,-3 0-1,2-4 1,-4 1-1,1 0 1,-1 1-1,1-2 0,-3 3 0,-1 1 0,-1 3 0,-1 3 0,-2 3 0,-2 3 0,-1 2-1,-1 3 1,-1 2 0,2 1 0,-1 4-1,4 0 1,-1 1 0,3-2-1,-1 1 1,1-2 0,0 1 0,-2-2 0,1-4 1,-5 0-1,4-5 1,-4-1-1,1-3 1,2-3-1,1-1 0,3-3 1,2-2-1,0 1 0,3-1 0,0-1 0,0-1 0,-1 1 0,0 4 0,0 1 0,-1 2 0,0 4 0,-1 2 0,1 3 0,-1 3 0,1 3 0,-1 2 0,-2 1-1,-1 3 1,0 1 0,-3-1 0,0 0 0,-3 1 0,1-1 0,2-2 0,-2-2 0,3 0 0,-1-5 0,4 0 0,-2-4 1,2-1-1,-1-3 0,-1-2 1,1-1-1,-2-1 0,0-1 0,-3 2 0,2 0 0,-3 1 0,2 3 1,-2 2-2,-1 3 1,1 3 0,-3 3 0,1 3 0,-1 0 0,-3 4 0,0-1 0,-1 0 0,-1 2 0,-1-5 0,3 0 0,0-3 1,1-3-1,2-3 1,7-5-1,-2-2 1,2-4 0,3-2-1,3-4 1,1-1 0,1-3-1,-2 1 0,1 0 0,-1 0 1,0 1-1,-2 4 0,2 1 0,-1 4 0,-2 4 0,1 3-1,-3 2 1,2 5 0,-3 2 0,-1 3 0,-4 2 0,2 3 0,-3-2 0,-1 1 0,1-1 0,-2 1 0,0-3 1,2-3-1,3-2 1,0-3 0,3-3 0,1-2-1,0-3 1,2-2-1,-1-1 1,1 0-1,-3-2 0,2 0 0,-2 1 0,-1 1 0,2 2 0,-1 2 0,-1 3 0,2 3 0,-1 2 0,-1 1 0,1 3-1,-3 1 1,-2 1 0,1-1 0,-3 1 0,0-1 0,2-3 1,-2-1-1,2-2 1,4-3-1,0-3 1,3-3-1,3-3 1,1-1-1,2-5 1,1 1-1,-1 1 0,-2-1 0,0 1 0,-3 4 0,-4 3 0,0 4-1,-3 3 1,-2 5 0,0 5 0,-1 2 1,-3 5 0,1 4 0,-3 2 1,0 3-1,-1 0 0,2-1 0,-2 0 0,-1-3 1,3-3-2,3-3 0,0-5 1,2-3-1,-1-5 1,4-5 0,0-2 0,2-2 0,1-3 0,0 0 0,0-4 0,0 3 0,-2-1 0,0 1 0,-4 1 0,0 3-1,-1 2 1,-3 2-1,2 3 0,-1 2 0,2 1 0,0 1 0,0 3 0,4-2 0,-2 2 0,2-3 0,0-1 0,-1-3 0,1 0 1,-2-4-1,1-4 1,1-1 0,-3-4-1,5-2 0,0-3 0,3-5 0,1-1 0,4-2 0,0 0-1,-1-1 0,3 2 1,-1 1-1,-2 4 1,-3 2 0,-1 4-1,1 3 1,-4 5 0,4 2 0,-3 3-1,0 2 1,0 2 0,0 0 0,-2 2 0,0 1 0,-3 0 0,-1-2 0,0 0 0,0-4 1,1 1-1,-1-3 0,4-2 1,2-2-1,1-3 0,3 0 1,4-2-1,1-1 0,2-2 0,0-1 0,1 2 0,-1 0 0,0 2 0,-3 1 0,-1 3 0,-1 3-1,0 3 1,-1 1 0,-3 3 1,1 2-1,-3 2 2,0 3 0,-4 1 1,-1-1 0,-2 1 0,-1 1 1,1-3 0,-2-1 0,1-4-3,2-4 0,2-4 0,2-7-1,3-4 0,2-3-1,2-4 0,1 0 0,0-2 1,0 2-1,-1-1 1,-2 5 0,-3 3 0,2 4 0,-3 2-1,-1 5 2,-1 5-1,0 3 0,-2 5 1,-1 4-1,0 3 1,-4 4 0,2 1-1,-1 1 1,-1 1 0,-1-2-1,1-2 1,2-2-1,0-4 1,1-5 0,3-2 0,1-4 1,0-5-1,5-5 1,0-3-1,2-3 0,1-4 0,4-4-1,-2-3 0,0-2-1,2-2 1,1-2-1,1 2 0,3 1 1,-1 2 0,1 0-1,-2 6 1,0 2 0,-5 4-1,0 2 1,-2 3 0,-7 0 0,0 4 0,-4-1 0,-1 2 1,1-1-1,-1 0 1,2 0-1,0-4 1,2-1-1,-1-1 1,2-3 0,-3-2-1,2-3 1,-3 0-1,0-2 0,-1-1 0,-2 4 0,0-1 0,-2 1 0,2 6-1,0 2 1,-2 5-1,1 2 1,-2 5-1,1 2 1,0 4 0,1 2 0,-2 1 0,0 1 0,-2 0 0,3 0 0,-1-1 0,0-4 0,2-1 0,1-5 1,2 0-1,1-4 0,6-3 0,0-3 1,7-2-1,2-1 0,2-2 0,3-2 0,4-1-1,-2 1 1,2 2 0,0 3 0,-2 0 0,2 4 0,-1 2 0,-2 2 0,-1 2 1,-1 1-1,-4 2 0,-2 0 0,-3-1 0,-3-1 1,-1 0-1,-1-3 0,1-4 0,2-1 1,2-4-1,2-4 0,0-2 0,3-4 0,1-4-1,0-2 0,-1-1 0,-1-1 0,-3-1 0,0 3 0,1 1 0,-5 3 0,1 5 1,-3 2-1,-1 5 1,-2 4 0,0 4-1,-2 2 1,-2 4 0,2 3 0,1 2 0,-2 1 0,3 2-1,1 0 1,2 1 0,1 0 0,1-3 1,2 0-1,-2-1 1,1-3 1,-2 0 0,-1-5 0,-2-2 1,-1-2 0,-2-2 0,-1-6 0,-1-1 0,-2-2 0,-3-5-1,-1-1 1,-4-6-1,-2-3 0,-4-4 0,-1-5 0,-2-2-1,-2-4-1,-2-4 0,0-4 0,-2-4-2,-3-2 0,0-4-1,-3-1 0,-1-6-2,-2-3 1,-1-3-1,-1-3 1,-2-3 0,0-2 2,0 1 0,0-3 1,-4-1 0,-3 1 1,0-3 0,-5 2 0,1-2 0,-3 2 0,-1-3-1,1 2 0,1 1 1,-1 0 0,0 0 0,1 2 0,0 0 0,0 0 0,0 2 1,1 0 0,1 3-1,-4 0 0,2 3 1,0 0-1,-1 2 1,-2 3 0,1 1 0,-2 0 0,0 2-1,-3 1 1,1-1 0,-1 2-1,-2 0 1,1 1-1,0 0 0,-2 2-1,-1-1 1,1 1 0,-2 0 0,1-1-1,-1 0 0,-4 1-1,1 1 0,-2-1 1,1 4-2,-2-1 1,0-1 0,0 3 2,1 1-2,-1 0 1,2-1 1,-1 2 0,0-1 1,0 1 0,1 0 0,-2 2 0,-2 0 0,1 0 2,-2 4-1,-2 0-1,-2 1 0,0 1 0,-3 1-1,-1 1 1,2 1 0,-6 1-1,4 2 1,-3 0 0,-1 3 0,0 0 0,-3 1-1,-4 2 2,0 1-2,-3 0 0,0 3 1,-5 0-1,-1 1 0,-1 1 1,-2 1-1,1 3 0,-5 0 0,0 0 0,-3 1 0,-1 2 0,-3-1 0,0 1 1,-3 2-1,0 2-1,-2-1 2,-2 1-1,1 3 0,-3 0 0,-1 3 0,0-2 0,-3 1 0,0 0 1,-2-1-1,1 2 0,-1-1 1,-1-1 0,0 2-1,0-2 0,-2 2 1,0 0-1,-1 0-1,0-2 2,1 1-1,-1-1-1,0 1 2,0 1-1,-3 0-1,3 0 2,-3 0-1,-1 2 0,-1-1 0,-1 2 0,-4 0 0,3-1 0,-4 1 0,1 1 1,-2 2-1,2-1-1,-2 0 2,0 0-1,-1 3-1,2-1 1,-2 0 0,0 2 0,-1 2 0,-1 0 0,-2 0 0,-1 1 0,0 2 0,-1 0 0,2 0 0,-1 0 0,0 1 1,2-2-1,-2 1 0,0 0 1,0 0-1,-2 0 0,2 0 0,-2-1 0,-3-2-1,3 2 2,0-1-1,-2 0 0,2-1 0,-1 0 1,0 0 0,2 0-1,1-2 0,-2 0 1,1 0-1,1-1-1,2-1 2,-2 1-1,1-2-1,1 1 1,-1 0-1,0 0 1,0-1 0,0 0 0,0 2-1,-3-3 1,0 1 0,0 1 0,-1-1 0,-1-1 0,2 2 0,-1-2 0,2 0 0,-1 0 0,3-1 0,-1 1 0,2 0 0,0-1 0,0 1 1,1-1-1,-1 1 0,2-1 1,0 2-1,0-3 0,2 1 0,0-2 1,2 0 0,-1-3 0,3 1-1,-1-1 1,1-1 0,2-1 0,-1-3 0,0 2-1,1-1 0,-1 1 0,3-1 0,-4 1 0,2 2 1,-2 0-2,0 0 1,0 2 0,-1-1-1,-2 1 0,1 1 1,-1 0-1,0 3 1,-3-1-1,0 2 1,0 2 0,0-1-1,0 2 1,-2-2 0,0 3 0,2-2 0,-3 2 0,0-1 0,1 2 0,-5 0-1,4 1 1,-2 0 0,1 1 0,-1 0-1,-1-1 1,1 2 0,0-2-1,-2-2 1,1 1 0,0 0-1,-1-2 1,4 1-1,-4 0 1,3-1-1,-2 1 1,-1-2 0,5 2 0,-2 0 0,0-2 0,1 2-1,-1-2 1,1 1 1,0-1-1,2 0-1,0-1 1,-1-1 0,3 1 0,-2-2 1,2-2-1,-1 2-1,3-1 1,-1 0 0,0-2 0,1 2 1,1 0-1,-3-1 0,3-2 0,-1 1 1,2-1-1,-2 0 0,3 0 0,-2 1 0,3 0 0,-2 2 0,2-3 0,-1 3-1,0 1 1,2-2 0,-1 2-1,0 2 1,-1-1-1,1 0 1,0 0 0,0 0 0,1 1 0,-1 0-1,3-3 1,-2 3 0,3 0-1,0-2 1,0 1 0,2 0 0,0 2 0,1-2-1,0 1 1,-1-1 1,4 1-1,-1-1 1,0 0-1,0-1 1,1 1-1,-1 1 1,2 0 0,2 1-1,0 0-1,-2 1 1,2 0 0,0 2-1,1 0 1,1 1 0,0-1-1,2 1 1,-2-1 0,3 2 0,-1-1 0,2 0 0,1 1 0,1-1 0,-1 1 0,3-1-1,1 0 1,-1 0 0,3 0 0,0 1 0,2 0 1,-2 1-1,3-1 0,0-1 0,3 0 0,0-1 0,-1-2 0,4 2 0,0-1 0,1-1 0,-1 1 0,0 0 0,3-1 0,1 1 0,0 1-2,1-3 3,-1 3-1,-1-2 1,1 0-1,-2-1 0,0 0 1,2 0-1,0 0 1,1 0-3,3-1 1,2 2-1,3 1 1,-1-3 1,2 3 1,-1-3-1,2 2 1,0-1-1,1 2 1,2-2-1,1 2 0,2 0-2,6 0 0,3 2 0,-1 2 0,2 1 0,1 2 0,-2 3 0,-1 1-1,0 4 4,-3 3-3,-1 1 0,0 3 1,2 4 0,1 5 0,3 1-1,3 6 1,0 2-2,2 4 1,4-1 0,2 5 0,0 0 0,3-2 0,0 4 0,3 0-1,-1 3 1,2 2 1,0-1-1,0 3 0,2-1 1,0 3-1,2-3 1,1 0 0,3 2 1,4-2-2,0-3 2,5 2-1,1 0 1,4-1-1,0 0 1,4 2-1,-1-1 1,1 0 0,1 1 0,-1 1 1,2 0-1,-1 2 0,0 0 0,0 2 0,3 0 1,-3 0-1,3 1 1,-1 1-1,-1-4 1,1 0-1,-2 0 0,2 0-1,0 0 1,0 0 1,2 3-1,1 1 0,0 1 1,0 2 0,2 1 0,-2-2 1,-1-1-1,-1 0 0,0-2 0,-4-1 0,1 1-1,-5-2 1,3 0 0,-1 2-1,-2 0 0,0 0 1,3-2 0,-3 0 0,1 1-2,-1-1 1,1 0 0,-1 1 0,-2 1 1,2 2-1,-3 0 0,-1 3 0,0-1 2,-1 1-2,-3-1 0,1 3 1,-3 1-1,0 1 0,-2 4 1,-2-2-1,-2 3 0,-1-2 0,-3-1 0,2 0-1,-4-6 1,1-1-1,4-3 0,2-3 1,-3-4-1,0-3 1,6-4-1,-3-3 1,5-7 0,-2-3 0,2-3 0,3-6-1,2 0 1,1-3-1,1-1 1,1 0 0,1-2 0,2 1 0,-1 2 0,0 2 0,-1 2 0,2 4 0,0 5 0,2 2 0,0 6 0,2 3 1,1 2 0,2 3 0,2 1 0,1 0 0,-1 4 0,1 0 0,-2 2 1,4 0-1,-4 2-2,0 1 0,-1-3 1,-1 2-1,-1-3-1,1-2 1,0-2-1,2-4 1,-1-3 1,3-2 1,0-4-1,3 2 1,1-2 1,2 1 0,5-1 0,1 3 0,2-3 1,3 2-2,5-1-1,3-3-4,8-1-35,7-7-15,11-5-86,107-22 140,-8-9 0,-6-8 0</inkml:trace>
  <inkml:trace contextRef="#ctx0" brushRef="#br0" timeOffset="65994.7747">23441 4605 66,'-3'-3'7,"1"-3"-3,0-3-1,4 1-1,0-3-2,2 1 0,3 1 0,4-2 0,-2 1 0,3 3-1,1-2 1,0 3-1,-1 2 0,2 1 0,-2 2 1,-3 3 0,1 0-1,-2 3 1,0 2 0,-1 2 0,-3 0 1,2 4-1,-1 0 0,-1 0 1,-3-1-1,3 3-1,-1-1 2,0 0-1,1-2 0,-1 0 1,3-3 0,0 1-1,0-2 1,2-3 0,2 1 2,2-4-2,0-2 0,3-2 1,1-2 0,2-2-1,2-3 2,-2-1-1,0-1-1,-1-1 1,0 2-1,-5-4 0,0 0 0,-2-2 1,-4 1-2,0 1 1,-1 0 0,-3 0-1,0 1 1,-2 0 0,1 4 1,-1 1-2,-1 2 0,1 4 0,0-3-2,-1 1 1,1 2 0,0 2 0,0 0-1,0 6 1,1 1 1,0 5-1,1 0 2,-1 5 1,2 2-1,-1 2 1,-1-1-1,2 5 1,-1-2 1,-1-1 0,0 4 0,0 1 0,1 1 0,-2 0 1,0 1-1,0 0 0,0 1 0,0-2 2,-2-1 1,-1-2 1,-2-4 1,-1-2 0,-1-1 1,-4-4 1,0-1 0,0-2-2,-5-3-1,0-2 0,-3-2-2,-1-3 0,-2-2-1,1-2-1,-2-2-1,0-1 0,3-1 0,0-1-2,2 1 1,1 0 0,4-1-2,2 2-3,2 2-7,0-2-11,4 2-18,1 1-14,4-1-64,20-9 118,0 4 0,2-1 0</inkml:trace>
  <inkml:trace contextRef="#ctx0" brushRef="#br0" timeOffset="66485.8028">24282 4693 117,'-1'-4'10,"0"3"2,1-5 0,3 4 2,1-1-4,3 0-2,1 0-1,2 3-1,-3 0-4,5 0-4,-2 0-11,-1 0-11,2 1-12,-3 1-13,1 2-25,-5 11 74,1-1 0</inkml:trace>
  <inkml:trace contextRef="#ctx0" brushRef="#br0" timeOffset="66704.8153">24279 4837 195,'5'0'13,"3"0"1,2 0 0,2 0-2,4-1-15,-3 1-29,3 1-23,0-1-103,5-2 158,-4-1 0,-2 0 0</inkml:trace>
  <inkml:trace contextRef="#ctx0" brushRef="#br0" timeOffset="67420.8563">25127 4320 50,'-2'-1'1,"-2"1"0,-1 0 2,-4 2-2,2 5 0,-2 1 1,1 3 0,-3 5 0,4 2 1,0 1 1,2 3 0,2 1 1,-1 2 1,3 0 2,1 2 0,1 1-1,0-1 2,2 2 0,-3 0-2,3 3 2,-2 0-2,0-1-1,0 1 0,-1-3-1,0 1-2,0-5 1,-1-4-1,0 0 0,-2-5 1,2-2-1,-3-5-1,0 0-3,0-3-12,-3 0-22,-1-1-12,-2-2-45,-8-9 92,-1-1 0,2-2 0</inkml:trace>
  <inkml:trace contextRef="#ctx0" brushRef="#br0" timeOffset="67705.8726">24935 4764 191,'5'0'7,"5"-1"-1,4-2 1,4 0-2,3 2-9,1-2-21,3 2-25,2 1 0,0-2-37,17-2 87,-5-3 0</inkml:trace>
  <inkml:trace contextRef="#ctx0" brushRef="#br0" timeOffset="68141.8975">25447 4470 104,'-8'11'9,"-1"3"0,-3 2 2,0 4-1,-2 3-2,2 0-2,2 3-1,2 0-2,3 0 2,4 0-3,2 0 0,2-3-4,2-1-6,3 0-10,-1-6-23,5-1-4,0-5-15,17-10 60,0-2 0</inkml:trace>
  <inkml:trace contextRef="#ctx0" brushRef="#br0" timeOffset="68895.9407">25669 4564 131,'6'-3'8,"4"1"-1,4 1-1,-1 1 2,3 1-4,1 4-2,-1 1-1,-1 2 0,-1 3-1,-4 2 1,-2-1 0,-2 2-1,-4-1 1,-4 1-1,-4-2 1,0 1-1,-2-1 0,-2-2 0,0 1 0,2-3 0,0 1 0,1-3-2,1-3 0,1 0-1,0-5 0,2-2-1,2-4 1,2-2-1,1-1 2,2-1 1,1 2 1,3-1 1,0 0 0,1 1 1,1 0 1,0 1 0,1 1-2,1-3 3,-1 3-1,0-2-1,-1 1 0,-1 0 1,-1 1-1,0 0 0,-2-1 1,-1 0-2,-1 2 2,0-2-1,-3 2 0,0 0-1,-1 3-1,0-1 0,-2 1-1,1 0-1,-2 2 1,-1 2-1,0-1-1,0 3 1,-1 3 1,-1 1-1,2 4 2,0 1 0,1 0 0,0 2 1,1-1 1,-1 2 0,3 0 0,3-1 2,0-2 0,1-1 0,-2-3-1,3 1 2,1-2-1,1 0-1,-2-1 1,6-1-1,-6-2-5,7 4-6,-8-5-9,5 1-16,-1 1-17,1-2-56,5 2 106,1 0 0,-4 0 0</inkml:trace>
  <inkml:trace contextRef="#ctx0" brushRef="#br0" timeOffset="69205.9584">26079 4641 146,'0'0'6,"0"0"1,0 0 2,0 0 0,0 0-1,-2 4 2,2-2-1,2 5 0,-2 2-1,3 2-1,0 0 0,-1 3-1,1-3-2,-2 3 0,0 0-1,0 0-1,-1-1-3,0 0-12,-1 0-17,-1-1-23,1-1-3,-1-2-45,5-1 101,0-2 0,2-4 0</inkml:trace>
  <inkml:trace contextRef="#ctx0" brushRef="#br0" timeOffset="69410.9701">26322 4704 76,'-2'11'-21,"0"3"-12,-2 10 11,-1-1 22</inkml:trace>
  <inkml:trace contextRef="#ctx0" brushRef="#br0" timeOffset="70515.0333">26589 4505 89,'5'0'3,"2"1"1,3 1 0,-2 2-1,3 1 0,-3 2 0,-2 1-1,-1 4 1,-1 1-1,-2 0 0,-2 0 1,-2 3-1,-2-2 0,2-3 0,-4-1-1,3-1 0,-3 0 2,3-4 1,-2 0-1,3-3 0,1 1 1,1-3 0,0-3 0,3-1-1,1-4-1,0-3 0,3-2-1,1-2 1,0-2-1,2-1 0,-1-1 1,0 3 1,1-3 0,-3 2 3,0 2 1,-4 5-1,1-1 1,0 4-2,-3 3-2,0 1 0,1 1 0,-2 2-2,-2 2-2,1 3 0,0 2 1,-1 1 1,2 5 0,0-3 2,0 3-2,2 1 0,0-1 1,1 0 0,0-1-2,0-2 1,0 0-1,1-3-2,0 0 1,0-2 0,1-1 0,-1-1 0,2-2-1,-2-2 2,1-3 0,-1 1 0,5-4 1,-5 0-1,4-1 0,-3 3 0,3-4 0,-1 5-1,0-2 0,0 4 1,0-3-2,-2 5 2,1-1-1,1 2 1,-1-1-1,3 3 1,1 2 0,-1 1 0,-2 1 0,4 3 1,-5 1-1,-3 1 0,-1 1 0,-2 0 0,-4-2 0,-2 2 0,-4 0 0,1-2 2,0-2-2,-2-1 1,2-2 0,0 0 0,2-3 0,0 1 1,4-4 0,0 2-2,3-2 3,0 0-2,0 0 0,0 0 1,0 0-1,0 0 1,2-1 0,0 0 1,2 0 1,3-2 1,1 1 1,1 0 1,3-1-1,-1 1 0,1 1 0,2-3-1,-2 2-2,2 0 0,-2-2-1,-2 3-3,1-1-7,-4 0-11,3-1-20,-2 1-21,-1 0-104,3 4 164,1-1 0,-4 1 0</inkml:trace>
  <inkml:trace contextRef="#ctx0" brushRef="#br0" timeOffset="70713.0446">27176 4650 187,'-2'5'8,"-2"4"-1,1 5-1,-3 3-13,1 4-32,-1 3-8,0 5-68,-10 6 115,3-3 0,1-9 0</inkml:trace>
  <inkml:trace contextRef="#ctx0" brushRef="#br0" timeOffset="71678.0998">27386 4427 70,'4'0'6,"3"-2"1,4 0-1,4 1 1,-2 1-2,5 0-1,-3 3 0,1 1-2,1 0 0,-3 3 0,0 3 0,-3 0-1,-2 0 1,-4 2 0,-1 1-1,-4-1 2,-1 2-1,-3-3 0,1 0 1,0-2 0,-3-2 1,0-1-1,0 0 1,-4-2 0,4-2 0,-1-1-1,-1-4 1,4 1-2,0-4-1,3-1 1,3-2-1,2-2-1,6-2 1,0 0-1,4-1 0,-2-1 0,1 2 0,1-2 0,-2 3 1,-3-1 1,2 3 0,-4 1 0,-1 3-1,0 0 1,-3 2-2,2 1 1,-4 1 1,1 3-1,-2 3-1,1 3 3,-1 4 0,1 3 0,0 1 2,1 4-2,-1 0 1,1 1 0,1-1-1,1 2-2,0-4-4,1 1-5,1-5-7,1 2-9,1-3-10,0-3-3,2-1-54,7-2 91,0-1 0,-3-4 0</inkml:trace>
  <inkml:trace contextRef="#ctx0" brushRef="#br0" timeOffset="72220.1308">27869 4515 128,'3'-1'12,"2"1"0,2 0 1,1-1-1,2 1-3,-3 0-4,3 1-2,-3 3 0,1 2-2,-2 2 1,0 3-1,-4-1 1,0 3-1,-5 0 1,0-2 0,-5 2-1,2-2 1,-2-3 0,1 2 1,1-6-1,1 0 1,0-1-1,1 1 0,2-3 0,2-3 0,-1 1-2,5-4 0,-1 0 0,4-1 0,-2 3-1,2-4 0,-1 3 1,4 1 0,-5 2-1,3 0 1,-4 2 0,2 2 0,-1 2 0,-1 2 0,-2 2 0,-1 4 1,-1-2 0,0 4 0,-3-2 2,-1-1 0,-4-2 1,2 2 0,-3-3 1,0 0 0,-3 0-1,0-4 0,0-1-1,-2 0-3,1-4-8,0-2-12,1-2-22,-1-3-16,2-2-78,-3-10 136,4 0 0,0 0 0</inkml:trace>
  <inkml:trace contextRef="#ctx0" brushRef="#br0" timeOffset="72706.1586">28130 4244 123,'4'0'9,"5"0"-1,3 0 2,1 1 1,4 1-4,0 1 0,1 3-2,0-2-1,0 4-1,-1 2 0,-2 2-1,0 5-1,1 0 0,-1 0-1,-3 4 0,-2 0 1,1 2 0,-3 0-1,1 1 0,-4 0 1,-1-1-1,-1 1 1,0-2 1,-1 2 0,-4-4 0,-1 3 3,-2-4 1,0-1 2,-5 0 2,1 0 0,-3-3 1,-2 0 0,2-1-2,-3-4-2,1 2-17,-1-4-47,1 0 0,-1-5-100,-14-2 157,4-3 0,0-4 0</inkml:trace>
  <inkml:trace contextRef="#ctx0" brushRef="#br0" timeOffset="74899.284">25308 6255 48,'0'0'1,"0"0"1,-1 1-1,1 2 0,0-1-1,0-1 0,0 1 1,0-2-1,0 0 2,0 0-1,0 0 0,0 0 2,0 0-1,0 0 0,0 0 0,0 0 0,0 0-1,0 0 1,0 0-2,0 0 0,0 0 1,0 0-1,0 0 1,-3 2 0,3-1 0,-1 1 1,0 0 1,0 0 0,1-2 1,0 0 0,0 0 0,0 0 0,-2 0 1,0-2-2,0 2 0,-1-1 1,1 1-1,-2-2-1,4 1 0,-2-4-1,-1 3 0,1-4 0,2 2-1,0-1 0,0 1-2,3-1 2,0 0-2,1 1 1,0 1 0,5-1 0,-5 1 0,4 2 0,-3 1 1,-1-1-1,1 3 2,-1 1 1,-2 1 0,1 0 0,-1 3 2,-2-2 0,-2 3 2,1-2 0,-3 4 1,1-4 1,-5 1-1,6-2 0,-3 1 1,-1-3-2,2 1-1,0-5 0,-1 1-1,0-3 0,1 0-2,-1-4 1,0 1-2,0-1 0,1 0 0,-2-1 0,-1 1-1,3 1 1,-2 0-1,0 2-1,-1 1 0,3 1 0,-2 4 1,1 0 0,1 3 0,1 3 0,-2 4 1,1 3 1,0 4 0,3 3 0,1 3 0,0 2 0,2 2 0,1 3 0,2 0 0,0 4 0,0-3-1,2 5 1,-1-1 0,-2 0 0,1 1-1,-2-1 1,-1-2 0,-2-1 0,-1-4 1,-1-2 0,-4-3 0,3-5 0,-3 0 1,-2-4 0,-1-1-1,-2-3 0,0-2-3,0-3-2,-4 0-8,2-3-10,0-2-16,1-1-20,-2-2-89,0-10 145,1 2 0,2-2 0</inkml:trace>
  <inkml:trace contextRef="#ctx0" brushRef="#br0" timeOffset="75248.304">25054 6724 176,'6'-1'14,"2"-2"0,5 0 2,1-1-1,1 2-5,6-2-3,0 2-3,1 0-6,-1 1-10,2 0-14,0 1-25,-1 1-3,1 0-57,12-5 111,1 1 0,-6-3 0</inkml:trace>
  <inkml:trace contextRef="#ctx0" brushRef="#br0" timeOffset="75678.3286">25746 6344 111,'-5'4'9,"-4"3"0,-2 1 2,-4 3 1,-2 7-1,-2 0-1,0 3-2,0 3 0,2 2-2,1 3 0,4 2-1,2-1-2,5 2-1,3-1 0,2-3-1,4-1-1,1-4-1,5-3-7,2-3-6,2-3-10,3-6-14,2-2-10,2-3-33,18-6 81,-5-2 0</inkml:trace>
  <inkml:trace contextRef="#ctx0" brushRef="#br0" timeOffset="76385.369">25874 6526 98,'7'-5'9,"1"-2"2,5 0 0,0 1 0,4 3-3,0-1-2,3 2-1,-1 3-3,2 4 0,-3-2 0,-3 5 0,0 2 0,-3 1 0,-4 5-1,-2 0 1,-5 3-1,-3-1 1,-5 3-1,0-2 0,-4-1 0,0-2 1,-1-3 0,5-3-1,-4-4-1,4-3 0,0-3-1,4-2 0,0-3 0,3-2-1,1-4 1,1 0 0,5-3 1,1 0 1,1-3 0,2 2 1,-1 0 0,3 1 0,-1 0 0,2 0 0,0-1-1,-2 2 2,3 2-2,-3-2 2,0-1-1,-1 2 2,-2-1 0,0 1 0,-3 1 0,-2 4 0,-3-1 0,-1 2-1,-2 1-1,-1 3 0,-2-2-2,1 4 0,-5 3-1,4-1 0,-3 5 1,2 0-1,-1 6 1,4-2 1,0 4 0,2-1 0,1 0 1,2 1 0,0-1-1,1 0 1,3 0 0,-1-2-1,1 0-2,0-3-7,0 0-11,3-1-17,-4-2-16,5 0-73,16-7 125,0-2 0,-3 1 0</inkml:trace>
  <inkml:trace contextRef="#ctx0" brushRef="#br0" timeOffset="76639.3836">26356 6540 205,'1'2'5,"-1"-2"1,0 0 2,0 0 1,0 0 1,0 2-2,1 3 1,2 3-2,-2 3 0,1 3-2,0 2 0,0 2-2,1 0-1,-1-1-1,-1 1-3,0 1-8,-1-4-16,0-1-29,1-3-4,-1 1-79,2-6 138,1-3 0,-2-3 0</inkml:trace>
  <inkml:trace contextRef="#ctx0" brushRef="#br0" timeOffset="76842.3952">26551 6619 171,'1'5'4,"1"1"-4,-1 5-8,0 1-10,0 4-19,-1 3-8,0-2-22,-3 6 67,-2-2 0</inkml:trace>
  <inkml:trace contextRef="#ctx0" brushRef="#br0" timeOffset="77887.4549">26754 6418 144,'8'-1'8,"1"1"0,2-1 1,1-1 0,1 1-2,0 2-3,-1 2-1,1 3-1,-4-1 0,-1 5 0,-3 1-1,0 1 1,-5 3 0,-2-2 0,-4 0 0,-1 0 0,2-4 0,-4 1-1,2-4 1,0-1-1,3-1-1,-1 0 0,5-6 1,-3 0-1,6-3-1,0-4 1,1-3 0,2-1 0,2-3 0,0 1 0,0-3 0,2 1 0,-1-2 1,1 3 1,-3-1 1,1 3 1,-2 3 0,-2 1-2,-2 3 2,0 3-1,-2 1 0,0 2-1,0 5 0,-2 2-1,1 4-1,0 1 2,1 3-1,0 2 1,1 0-1,2 2-1,-1-2 0,1 0-3,2 0-4,-2-6-3,2 2-3,-1-5 0,-1 1 1,2-3 0,0-1 0,-2-3 3,1-1 4,2-2 3,-1-2 4,-1 0-1,3-3 2,-1 1 0,2-2 1,2 2 2,-1-1 1,1 3 0,1 0 1,-2 2 0,0 1 0,-2 3-1,-2-1-1,3 1-1,-4 2 0,4 2-2,-5 0 1,2 1-2,-4 0 0,0 0 0,-1 0 0,-1 1 0,-3 0 0,0-2 0,-3 2-1,3-3 0,-6 2 0,5-2 0,-2-1 0,0 1-1,1-3 1,0 1-1,1-2 1,1 0 0,2 0-1,-2-1 0,2 0 1,1 1-1,1-1 1,0 0 0,2-1 0,0 1 2,3 0 0,0 0 0,5-1 2,-3 1-1,4-1 1,-2 1 0,1-1-1,1 1-1,-1-2 1,0 0-2,0 1-3,0 0-7,-1-2-19,2 2-27,-6 0-7,5 1-96,2-3 157,-1-2 0,-4 0 0</inkml:trace>
  <inkml:trace contextRef="#ctx0" brushRef="#br0" timeOffset="78064.4651">27258 6546 235,'-2'9'7,"1"6"-1,-1 2-8,0 1-22,0 4-29,-1 0-2,0-2-59,4 5 114,-1-8 0,2-2 0</inkml:trace>
  <inkml:trace contextRef="#ctx0" brushRef="#br0" timeOffset="78894.5125">27638 6359 103,'1'-2'5,"1"-3"1,-1 2 1,3-4 0,1 2 0,4-2-1,-3 2 0,4 0-1,-1 2 0,2 3-1,-1 0-1,1 4 0,0 2 0,0 1-1,2 2 0,-3 1-1,0 3 1,-1 1-1,-2 1 1,-1 0 0,-4-2 0,-1 1-1,-2-2 1,-1-2 1,-3 1-1,3-4 1,-4 0 0,1-3 0,1 0 0,1-2 0,-1-1 0,2-4-1,0-2 0,1-2 0,2-1-1,0-4-1,2 0 1,1-1-1,0 1 1,2-2 0,-1 0 0,1 0 1,0 2 0,-2 2 1,0 1 1,-2 2-1,1 2-1,-2 3 1,1 0-1,-2 2-1,0 0 1,0 2-1,0 1 0,0 3 0,1 2 0,1 4 1,0 2-1,0 1 0,1 1-3,0-1-5,2-1-6,0 0-7,2 0-9,-1-3-7,2-1-3,-3-3-68,12 0 107,-4-1 0,0-1 0</inkml:trace>
  <inkml:trace contextRef="#ctx0" brushRef="#br0" timeOffset="79378.5402">27964 6445 137,'0'-5'16,"0"0"1,1-3 2,1 4 0,2-5-3,2 4-3,0-2-4,1 3-2,1 0-2,1 4-1,-4 0-2,5 3 0,-5-1-1,2 5 0,-2 0 0,-1 3 0,-4-2 0,1 3 0,-2-4-1,0 1 2,-2-1-1,2-2 0,-1 0 0,-1 0 0,2-4 1,1 1-1,0-3 0,0 0-1,2-5 0,1 2 0,3-4-1,-3 3 1,5-1-1,-2 3 1,1-1-1,0 4 0,5 1 1,-3 3-1,1 2 1,1 5 0,-3 0 0,-1 1 0,-1 1 1,-4 2-1,-2 0 1,-4 2-1,-4-2 1,-2 1 0,-2-1 0,-1-1 0,-2 0 0,0-3 1,-2-3-1,1-1-2,-2-5-3,0-2-11,-2-3-23,-2-6-20,2-1-113,-8-21 171,4 4 0,4-2 0</inkml:trace>
  <inkml:trace contextRef="#ctx0" brushRef="#br0" timeOffset="79747.5613">28188 6070 179,'7'2'8,"6"-1"0,0 5 1,3 1 1,1 5-2,2 2-2,1 5-2,-2 5 0,0 6 0,-2 2 0,-2 5-1,-2 3 0,-4 2 0,-1 0 0,-4 3 0,-4-2-1,-3 0 1,-5 1-1,0-3 0,-4-3-3,-3-1-6,-1-4-10,-1-5-17,1-5-23,0-4-95,-3-13 152,2-5 0,6-6 0</inkml:trace>
  <inkml:trace contextRef="#ctx0" brushRef="#br0" timeOffset="80189.5866">28580 6314 155,'0'0'15,"0"0"1,0 0 2,0 0 0,0 0-4,0 0-2,2-2-3,0 1-2,4 1-4,0-1-5,-1 0-11,-1 1-11,0-2-14,-1 1-18,-2 1-78,2 9 134,-2-1 0,0-1 0</inkml:trace>
  <inkml:trace contextRef="#ctx0" brushRef="#br0" timeOffset="80349.5958">28580 6403 212,'4'0'-17,"1"0"-29,3 1-2,0-1-53,12-10 101,-3 2 0,0-1 0</inkml:trace>
  <inkml:trace contextRef="#ctx0" brushRef="#br0" timeOffset="81099.6387">28929 6171 149,'1'-2'11,"0"0"1,1-4 0,0 1 1,-1 2-4,1-2-2,-2 1-2,0 0-2,0 1-1,0 0 0,-2 1-2,0 1 1,-1 1-1,-3 0 0,1 0-1,-2 1 1,-1 2-1,-2 2 1,0 1-1,1 2 1,-3 0-1,1 3 1,1 0-1,-1 0 1,2 2 0,1 1-1,1 0 1,0-1 0,1 1-1,3-1 1,1-1 0,0-1 0,2 0 0,0-4 0,0 1 1,2-1 1,0 0 0,1-1 1,3 1 1,-2-3 1,4 3-1,-1-4 1,1 1 0,2-3 0,0 1 0,0-2 0,1 0 0,1-1 0,0 0-1,-1 0 1,1 0 0,1-1 0,-4 0 0,0 1-2,0 0 1,-3-2-2,1 2 0,-2 0-1,-1 0-11,-1 3-49,0 1-2,-1-2-120,-7-13 181,-1 2 0,0-8 0</inkml:trace>
  <inkml:trace contextRef="#ctx0" brushRef="#br0" timeOffset="158041.0395">28653 4350 61,'7'-8'5,"2"-3"0,5-7 2,7-1 0,5-7 0,4-3 1,8-6-1,3-2-1,3-7-1,6 0 0,0-4 0,3-4-2,1 2 0,2-2 1,0 0 0,1 2 0,1 1 1,-2 3 0,-1 3 0,-4 2 0,-6 6-2,-3 4-3,-7 5-4,-7 7-6,-7 3-11,-5 8-20,-6 5-3,-6 7-5,-16 26 49,-4-3 0</inkml:trace>
  <inkml:trace contextRef="#ctx0" brushRef="#br0" timeOffset="160035.1535">28642 4155 58,'16'-23'6,"2"0"-1,4-3 0,0 0-1,0 2-1,3 1 0,-1 1-5,-2 3-14,-1 3-16,8 6-2,-5 3 34</inkml:trace>
  <inkml:trace contextRef="#ctx0" brushRef="#br0" timeOffset="161147.2171">29650 4290 88,'9'0'11,"-2"0"-1,3-2-1,2 0-2,-2-3 0,1 0-2,2 0-2,-2-2 1,3 1-1,-3-1-2,0 1 0,2 0-2,-2 2-8,-1-1-10,2 1-15,-3 3-52,12 1 86,-4 0 0,-2 0 0</inkml:trace>
  <inkml:trace contextRef="#ctx0" brushRef="#br0" timeOffset="161653.2461">30059 4015 69,'-6'-2'4,"2"2"0,-6-1 0,1 3-1,-5 3 0,3 1-1,-1 1-1,0 2-1,2 4 0,2 1 1,3 1-1,1 2 1,3-1 0,3 0 1,3-2 0,0-2 1,5-1 0,-3-5 1,8 0 0,-2-6 0,3-3-1,-2-1 1,3-5 0,-4 0-1,4-3 1,-6-1 0,-4-1-1,2 1 0,-4 2 0,-2-1 0,-2 4-3,1 0-2,-2 3 0,-2 0-2,2 3-1,0 0-6,2 6-11,-1-2-18,3 5-23,9 9 63,-1-2 0</inkml:trace>
  <inkml:trace contextRef="#ctx0" brushRef="#br0" timeOffset="162189.2767">29481 3959 56,'0'-2'4,"2"1"0,-2 1-1,0 1-1,1 3 2,1 3-1,0 4 1,0 3-1,2 3 1,-1 0-1,0 2 0,1 3 0,-1 2 0,1-2 0,0 2 0,0 1 0,-1-4 0,0 2 0,1-5 1,1 1-2,-2-6 1,-1-3 0,0-1-1,0-3 0,0-2 1,-1-2-1,1 3-2,-1-4-6,0 2-12,4-5-21,2 1-33,19-17 72,-1 0 0</inkml:trace>
  <inkml:trace contextRef="#ctx0" brushRef="#br0" timeOffset="162990.3225">30204 3744 134,'0'0'-1,"-2"3"0,2 4 1,-1 3-1,1 6 0,0 4 2,1 1 0,1 5 0,0 2 1,0 0-1,1 0 0,0-2 0,-1-4 1,0-2 0,1-5-1,-2-3 2,0-3 1,1-2 0,-2-3 2,0-2-1,2-2 0,-1-3 0,4-3-1,-2-2-1,3-4-1,1-1-2,1 1-1,3-1 1,0 0 0,2 3-1,-1 2 0,0 1 1,2 2 0,0 4 0,-1 0 0,-1 2 0,1 2 0,-1 2 0,-4 0 1,3 3 0,-5 0 0,0 2 2,-3 2-1,-1 0 0,-5 0 0,-2 1 0,-3-4-1,-2 3 1,-1-3-1,-4-1-3,1-1-4,-1-2-7,3-2-9,-1-3-7,2 0-7,3-5-55,9-11 91,2 4 0,1-2 0</inkml:trace>
  <inkml:trace contextRef="#ctx0" brushRef="#br0" timeOffset="163357.3435">30582 3869 52,'0'-4'7,"0"0"3,0-4 0,1-1 2,1 2-1,-2-1 0,0-2-1,-1 5-3,-1 0-3,-1 0-2,-1 2-1,-2 3-2,2 5 0,-4 2 0,2 3 0,0 5 1,2 2 1,0 0 0,3 1 1,0 0 0,2 2 1,2-4 0,1-1 0,2-3 0,3-2 1,2-3-1,2-1-8,5-6-14,-1-1-22,4-5-52,18-27 93,-1-1 0,-5 0 0</inkml:trace>
  <inkml:trace contextRef="#ctx0" brushRef="#br0" timeOffset="163759.3665">30656 3349 92,'-4'-3'2,"-2"1"1,-2 1 0,5 1 3,0 4-1,3 3 1,3 6 0,4 3 0,3 8 2,2 4 2,1 2-2,1 5-1,0 2-1,0 0-1,-3 1-1,2-3 1,-1-1-1,-2-3-2,3-2 0,-3-1-4,-1-4-9,1-1-14,-1-1-20,-2 0-62,6-10 107,1-2 0,-4-9 0</inkml:trace>
  <inkml:trace contextRef="#ctx0" brushRef="#br0" timeOffset="164109.3866">30887 3342 73,'0'0'2,"0"0"1,0 1 2,1 5 1,2 3 2,2 6 2,1 7 0,2 7 1,-1 2-1,3 6-2,-3 0 1,0 2-2,1-2-2,1-2 0,-3-2-2,0-3-1,0-5-1,1-3-7,1-3-10,0-2-19,-1-4-10,1-4-31,11-10 76,-1-3 0</inkml:trace>
  <inkml:trace contextRef="#ctx0" brushRef="#br0" timeOffset="164443.4057">31239 3636 103,'-1'-1'12,"-4"-3"-1,1-2 0,-3 2 0,5 1-4,-5-3-4,3 5-2,-3 2-2,0 4-1,-1 3-1,4 4 0,-3 4 1,1 0 0,4 3 2,0 1 0,2 0 0,4-2-2,2-2-2,2-2-4,5-3-8,2-3-6,6-4-3,2-4-44,33-24 69,-3 2 0,-7-2 0</inkml:trace>
  <inkml:trace contextRef="#ctx0" brushRef="#br0" timeOffset="164769.4243">31579 3560 108,'-2'0'2,"-3"0"0,0 2 0,-6 1 0,2 3-3,-3 2-2,2 2 1,-1 2 1,1 4 0,2-2 1,4 1 1,1-1 1,2-5 1,4 2 2,0-4 1,5-2 3,1-4 1,1-2 4,2-6 0,2-3 2,-3-5 0,-2-3 1,-2-6-2,-1-4 0,-5-2-4,-4-5-1,-3 0-3,-3-4-1,-5 2-3,0-1-3,-1 2-6,-1 2-16,0 6-36,1 3-1,-1 4-84,-5 15 143,5 4 0,-2 8 0</inkml:trace>
  <inkml:trace contextRef="#ctx0" brushRef="#br0" timeOffset="165565.4698">31288 4388 99,'-5'0'4,"-3"0"1,1 0 1,-7 0-1,2 5-2,0 1 0,0 2-1,-1 5 0,3 2-1,1 3 0,3 3-1,2 0 1,3-1 0,1 1 0,5-3 0,-1-4 0,3-2 2,5-5 0,3-5 0,2-4 0,1-5-1,2-6 0,0-4-1,-3-6-1,1-8 0,-4-3-1,-4-6 0,-4-1 0,-5-4 1,-2-1 0,-4 3 1,-3 0 1,1 4 0,-4 5 1,-2 6-1,2 5-1,-2 5-2,-2 6-1,6 4-1,-2 5-1,3 5 1,1 4-1,6 4 0,2 6 1,4 4 1,5 3 2,3 5 0,2 5 1,5 0-4,1 1-5,0-2-7,5 2-11,1-6-13,1-4-6,14-4 45,-1-3 0</inkml:trace>
  <inkml:trace contextRef="#ctx0" brushRef="#br0" timeOffset="165981.4936">31670 4170 93,'-3'-1'7,"-4"1"1,-3 0 0,-1 1 0,-1 4-1,-3 1-2,3 2-2,-1 3-1,3 2-1,1 4-1,4-1-1,0-1 1,3 0-1,6-2 1,1-2 0,2-4 1,3-2 0,2-4 1,0-6 0,3 0 1,0-8 0,-4-2 1,1-4 1,-5-4 0,-2-2 3,-2 2-1,-1 1-1,-2 2-2,0 3-2,-1 5 0,0 4-1,2 8-2,0 3-2,2 8-2,3 2-1,1 5-4,0 2-4,0-1-10,1 2-13,1-2-59,14-7 96,-4-4 0,1-7 0</inkml:trace>
  <inkml:trace contextRef="#ctx0" brushRef="#br0" timeOffset="166202.5063">31805 3829 78,'1'7'1,"1"3"-1,1 7 1,2 2-1,2 4 2,1 3 0,2 3 0,3 1-1,1 4-1,-1-3-3,1 1-3,-2-2-9,-2-2-9,1-1-15,-4 1 39</inkml:trace>
  <inkml:trace contextRef="#ctx0" brushRef="#br0" timeOffset="166493.5229">31798 4111 135,'-1'-5'0,"1"0"0,0-2 0,3 0 0,3-2-1,2 0 0,4-3 1,5 2 0,2-3 0,4 1 1,2-2 0,-3 1 2,0 0 0,-2 3 1,-4 2-1,-3 2 1,-5 2 1,1 4-1,-6 3 0,5 3-1,-2 3-5,1 4-18,4 2-24,2 3-1,-1-1-12,17 3 57,-4-4 0</inkml:trace>
  <inkml:trace contextRef="#ctx0" brushRef="#br0" timeOffset="168357.6295">26067 5109 44,'17'-13'0,"0"-1"0,0 2 1,0-1-1,1 2-1,-2 0 1,2 4 0,1 1 0,-1 2 0,2 3-1,-2 4 0,5 1 1,-2 4 0,0 2 1,0 2-2,-1 1 1,0 1 1,-2-4 0,0 2-1,-2-4 1,2-1 0,-3-3-1,3-3 1,3-3 0,-1-5-1,2-2 0,3-3 1,3 0-2,1-3 2,2 1 0,1 0 1,1 4 0,3 3 1,-1 2 1,3 6 0,-1 4-1,-2 1 1,2 3-1,-2 0-1,-2 0 1,-2-1-3,-2-2-3,-2-4-12,-2-1-18,9-11 4,-6-2 29</inkml:trace>
  <inkml:trace contextRef="#ctx0" brushRef="#br0" timeOffset="174521.9821">26007 7242 45,'16'-14'0,"0"-1"1,2-3-1,0-1 0,2 2 1,0 0-1,-1 2 0,1 1 0,-1 1 1,0 3-1,1 0 0,2 2 0,-1 2 1,1 3 0,3 2-1,-1 2 2,0 2-1,2 2 0,-1 2 1,2 1-1,-1-1 0,-2 1 0,0-1 1,0-1-1,1-1 1,-1-4-1,0-1 2,-1-4-1,1 0 0,1-6 0,-2 1 0,2-5 0,-2-1 0,-1-1 1,3 1 1,-2 1 0,-1 1-1,0 2 1,0 3-1,-2 1 1,2 5-1,0 3-1,0 3 0,-1 3-1,1 2 1,2 1-1,1 1 1,-2 0-1,4-1 0,-2 0 1,1-5 0,1 1 1,-3-5 2,2-4-1,-2-1 0,2-1 1,-1-4-1,3 1-2,1 1 1,2 1-1,2 2-1,2 0 0,2 3 0,4 2 0,1 2 1,1-1 1,0 3 1,-1-3 0,-1 0 1,-4 1 1,-3-3 0,-1-2 0,-6 0 0,-2-3 0,-3 1-1,-3-2 0,-1 1-1,-2 0 1,0 1-1,-1 2 0,1 2-1,2 2 1,2 0-2,2 5 2,2-1-2,1 0 0,2 0 0,0-2 0,1 0 0,-2-3-1,0-1 1,-2-3-1,-5-2 1,1-2-1,-2-1 0,-2-1 0,0 0-1,-3 0 0,0 2 0,-4 1 0,0 1 0,-3 3 0,2 1-1,-2 1-2,2 1-7,-3-1-23,6 3-24,-2 1-106,18-5 163,-3-1 0,1-3 0</inkml:trace>
  <inkml:trace contextRef="#ctx0" brushRef="#br0" timeOffset="175412.033">29812 6171 55,'0'0'1,"-2"1"0,1 0 1,-1 5 1,1 2-2,-1 4 1,4 1-1,-1 4 1,2 1 0,1 2 0,1 0 0,3-1 0,-1 2 0,5-2 0,-1-2 0,2-1 0,0-3 1,2 0 0,-1-5 0,1-1 0,0-2 1,3-4 1,-2-1 0,1-2 0,-2-3 1,-1-2 0,-1-1-1,-2-4 1,-2-1-1,-4-3 0,-1 1-1,-3-5-1,-1-1 0,-2 2-1,-1 0 1,-1 0-1,0 3-1,0 2-1,-3 2-4,1 4-5,0 2-7,0 3-7,1 0-11,1 4-46,8 3 80,3 2 0</inkml:trace>
  <inkml:trace contextRef="#ctx0" brushRef="#br0" timeOffset="175984.0657">30267 6135 65,'4'6'5,"3"2"0,2 4-1,2 0 1,0 3-1,1 0-1,-1 1-2,1 1 1,-4-3-1,1 2 0,-2-6 1,-1-1 0,-2 0 1,-1-5 1,-1-2-1,0 2 1,-2-4 0,0 0-1,-1-2 1,0-2-2,-1-3-1,-3-2-1,0-3 1,-1-2-2,1 0 1,-1-3 0,1 2-1,2 0 0,2-1 0,2 3 0,1-1 0,4 2 0,0 0 0,1 3 0,3 0 0,0 2 1,2 0 0,2 3-1,0 0 1,1 4 0,0 4 0,1 1 0,-1 2-2,-1 3-4,-2 2-6,0 1-8,-2 0-13,-1 1-12,11 1 45,-5-2 0</inkml:trace>
  <inkml:trace contextRef="#ctx0" brushRef="#br0" timeOffset="176306.0842">30582 5812 67,'2'5'3,"1"2"1,1 3 0,0 3 1,1 4 0,-3 4 0,3 1 0,2 3 0,0 3-1,5 0-1,-1 0-1,4-1 0,-1-3 1,4-1-2,-1-4 0,1-3-2,-2-3-4,2-2-3,-1-3-5,-1-2-5,2-3-5,-1-3-28,13-17 51,-2 0 0</inkml:trace>
  <inkml:trace contextRef="#ctx0" brushRef="#br0" timeOffset="176667.1048">30975 5916 71,'-6'4'4,"-1"-1"2,-4 3-1,-2 1 1,-2 4 1,2-1-1,-3 4-1,4 0 0,1 0-1,-1 4-2,5-1 0,1-3 0,2 0 0,3-3 0,1-2-1,5 0 1,1-4 0,2-3 0,3-2 0,3-2 0,0-4-1,-2-3 0,3 0 1,-2-1-1,-1 0 0,-1 1 0,-2 1 0,-1 2 0,1 4 0,-3-1 0,2 3-1,-3 3-2,3 0-4,-3 2-5,1 1-9,1-2-17,0 2-38,10-9 75,-4 0 0</inkml:trace>
  <inkml:trace contextRef="#ctx0" brushRef="#br0" timeOffset="177156.1328">31081 5669 57,'4'7'6,"3"1"0,-2 5 1,3 0 0,2 4-1,-2-1-1,0 0-2,2-1 1,-3 2-2,0-4 0,-2-3 1,0-1 1,0-2 0,-1-4 1,-2-1 0,2 1 0,-4-6 1,2 1-1,0-4 0,1 2-2,2-5-1,2 2 0,-2 0 0,2 4 0,1-2 0,-2 6 0,3 4 0,0 1 1,0 4 1,2 2-1,-3 0 0,-2 0 1,-2 4-1,-2-3 0,-5 1-1,-2-1 0,-4-2-3,-5 0-3,1-3-6,-4-1-11,3-2-16,3-4-10,-1-2-24,5-18 71,2 2 0</inkml:trace>
  <inkml:trace contextRef="#ctx0" brushRef="#br0" timeOffset="177539.1547">31468 5736 59,'-1'-6'9,"-1"0"2,-1-2 1,2 2-2,-3-1-1,1 2-1,-2 2-2,0 5-1,-1 3-1,1 4-3,1 4-1,2 4 1,1-1 0,3 1-1,2 0-2,1-2-2,3-3-5,1-3-11,0-3-11,3-2-39,9-16 70,-1-1 0</inkml:trace>
  <inkml:trace contextRef="#ctx0" brushRef="#br0" timeOffset="177858.1729">31565 5454 68,'5'12'5,"4"6"0,0 2 1,4 3 0,-2-1-2,1 3-1,0-3-3,-1-1-5,1-3-8,-3-1-11,-1-6-31,5-6 55,-3-3 0</inkml:trace>
  <inkml:trace contextRef="#ctx0" brushRef="#br0" timeOffset="178557.2129">31695 5397 63,'6'28'5,"2"1"1,3 1-2,0-3-1,4-2-1,-2-1 0,3-4 0,-3-4 0,4-2 0,-7-6 0,1-1 2,1-3-1,-3-5 0,1-4 2,1-3-1,-2-4 0,-1 0-1,2-6 1,-2 1 1,-1 1 0,-2 0 1,-1 4-3,-1 2-1,0 1 0,-2 4-1,-5 5-1,1 3-2,-1 3 0,1 4 0,-1 2 0,3 0 0,4 0 2,-3-1 0,5-1-1,5 0 1,0-4 0,3-1 1,3-3 1,-3-3-1,2-3 1,-2-1 0,2-5 1,-4 0 4,-2-1 4,4 0 2,-6 1 1,-2 1 0,1 2-1,-2 1-2,-4 0-1,3 5-4,-2-2-4,-1 3-3,0 0-1,0 2-1,0 0 1,0 3 0,1-2 1,0 4 1,1-3 0,1 1 1,2-1 1,0-2 0,0-2 1,3-2 0,-1-3 0,0-2 0,0-3 0,0-2-1,-4-1-2,-3-4-5,-3 0-10,-3-3-14,-3 0-26,-2 2-3,-5 5-39,-36 11 97,5 2 0</inkml:trace>
  <inkml:trace contextRef="#ctx0" brushRef="#br0" timeOffset="179714.2791">31482 6428 51,'-2'-2'7,"-1"-1"1,-2-3 0,0 3 1,-1 0 1,-4 2-2,0 2 0,1 5-2,-2 1-3,1 4-2,1 2 0,3 4 0,2-2-1,3 3-1,1-3 1,4-1 0,1-2 1,1-3 0,4-4 0,0-4 1,-1-4 1,1-4 0,1-5 0,-2-4-1,0-2 1,-3-7-2,0-4 1,-3-4 0,-3-4-1,-1-1 0,-3 0 1,-1 1 1,-3 0 0,-2 7 1,0 5-1,1 4-1,2 7 0,-2 6-1,2 7-1,0 6-1,1 5 0,2 6-1,4 6 1,2 2 0,3 4 1,5 3 0,2 0 0,5 0 0,1-4 0,4-3-1,2 0 1,-1-5 1,1-6-1,1-3 1,-3-3 0,1-5 1,-5-3 0,1-3 1,-1-5 0,-3-3 0,-3-1 1,-2-5 1,-3 0 2,-4 0 0,-3 1-1,-2 1 1,-4 2-2,1 3 0,-3 4-2,-2 4-1,4 3-3,-3 4 0,0 3-1,3 5 0,3 0 0,0 2 0,1-2 0,2 1 0,2-5 1,2-1-1,1-3 0,1-1 0,3-6 1,2-1-1,-2-6 0,2-4 1,0-3-1,-3-3 1,1-5 0,-4-2 1,-2-2-1,-3-1 1,-1-1 1,-3 2 0,-1 3 2,-2 4-1,1 2-2,2 6-1,0 6 1,2 3-1,1 6-1,2 6-1,1 3 0,2 7 0,0 3 2,4 1 0,2 2 1,1 2-1,2-1 0,1-5-1,3-1 0,0-3-1,1-4-2,-1-2-3,1-4-4,-1-4-3,-1-4 0,-2-2-1,-1-3 1,-1-3-1,-1 0 1,-5 1 1,-1 1 2,-5 0 1,-2 2-12</inkml:trace>
  <inkml:trace contextRef="#ctx0" brushRef="#br0" timeOffset="179830.2857">31853 6184 66,'6'-11'-2,"8"-6"-9,9-7-21,75-53 11,0-2 21</inkml:trace>
  <inkml:trace contextRef="#ctx0" brushRef="#br0" timeOffset="187255.7104">16867 5627 52,'-5'-4'4,"2"2"0,-3-4 1,4-1 0,-2-2-1,3-2-1,2-3 0,4 0-1,2-4-1,3 2-1,3-4 1,-1-1-2,5-4 1,-1 1-1,3-2 0,0-3 0,1 1 0,3-3 0,0 0 0,1-1 1,4 0 0,1-2 2,2 0-1,3-2 0,3-1 1,1 0 0,4-3 0,3 2 0,1-5 0,5 1 0,2 0 0,1-3 0,3 2 0,0-2-1,3 3 0,2-1 2,2-1-2,4 4 0,0-2 1,6 2-1,3 0 0,-3 0 0,5 0 0,1 3 0,-2-2-1,4 4 1,0-2-1,-2 3 1,3 0 0,0 4-2,-2-1 1,2 2 0,1 3 1,2 1-1,-4 2 0,4 0 0,1 1 0,-1 1 1,4 1 0,-1 1 0,1 0-1,1 1 2,0 4-1,-1 0 0,-1 3 0,0 1 0,-3 4 0,-1 3 1,-1 0-1,-2 4-1,0 3 1,-4 3-1,1 2 1,-2 1 0,0 3-1,-3 0 0,0 4 0,-3 1 0,-2 1 0,-1 3 0,-4 1-1,-2 2 2,-3 1-1,-3 0-1,-2 3 2,-2 1-1,-1 2-1,0 2 2,-1 1-1,-1 1-2,-1 3 2,0-1 0,-3 0-1,0 1 1,-3-1-1,0-1 0,-5 0 1,1-4 0,-2 1 1,-1-1-1,-1-3-1,-2 1 3,-1-3-1,0 2 0,-1-4 2,0 1-2,-3 1 0,-2-3 2,-1 1-1,-2-2-1,-2-1 1,-4-3-1,-2-1 0,-2-1 0,-1-3 1,-3-2-2,0 1 1,-2-3 0,-3-1-1,1-2-4,-1-1-4,-1 0-7,-1 0-14,-2 1-13,0-1-11,-17 10 53,-3-2 0</inkml:trace>
  <inkml:trace contextRef="#ctx0" brushRef="#br0" timeOffset="187876.746">22317 5166 59,'18'0'3,"-1"2"-1,0 1 0,1-2 0,-1-1-1,-1 0 1,1 0 1,1 0 2,-3-1 0,0-2 3,0 1 1,-4 0 2,0-3 0,-3 0 3,0 1-2,-1-4-1,-2 0 0,-1-3-1,-2 1-1,0-3-1,0-1 0,-2-1-2,0-2 2,2-3-1,-2-5 1,0 0 1,0-6-1,-2-3 0,2-6 0,-1-2-2,-1-5 0,2-4-8,-1 0-43,3-5-12,3-5-119,16-85 176,-1 8 0,0-1 0</inkml:trace>
  <inkml:trace contextRef="#ctx0" brushRef="#br0" timeOffset="189614.8454">22471 5227 102,'18'-4'17,"0"-5"0,-2-2 1,-2-6-4,-2-3 0,-1-7-4,-5-3-4,-1-9-2,-3-7-11,-3-3-39,0-11-2,-4-6-53,-10-116 101,0 8 0,-1 2 0</inkml:trace>
  <inkml:trace contextRef="#ctx0" brushRef="#br0" timeOffset="195869.2031">14868 7970 56,'48'-15'3,"2"2"-1,1 1 0,2-1 0,1-1 0,0 0 0,2 1 0,-1-1 0,-1 3 0,0 1 0,0 2-1,1 1 0,-1 2 0,1 0 0,-2 3 0,-1 2 1,-2 0 0,0 0 1,-2 1-1,2 0 1,-2 3 0,0-3-1,5 1 0,0 2 0,4-2-1,0 0 0,3 0 0,2 0 0,-1-1 0,2-1-1,0-1 1,3 0 0,1-2 0,2 0 0,4-1-1,1 0 1,1-2 0,6 0 0,-3-1 1,3 0-1,1 0 1,3-1-1,0-1 1,2 0 0,0 0 0,3-4 1,2 1-1,3-1 1,-3-2-1,1 1 2,0-2-1,1-1 0,1-1 0,1 2 0,0-1 1,3-1-2,1-1 1,0 2-1,2 1 0,0-1-1,0 0 1,2 2-1,-2 0 0,-2 0 1,-1 1-1,0-1 0,-2 2 2,0 1-1,0 1 0,-3 1 0,-1 2 0,0-1 1,-2 2-1,0 3 0,0 0 0,-2 3 0,-2-1 0,-5 2 0,1 2-1,0-1 1,-2 2-1,-1 0 0,1 2 0,-2 1 0,3-1 0,1 1 0,-2-1 0,2-2 0,1 1 0,0-3 0,3-1 0,0-1 0,1-3 0,2 0 0,3-1 1,1-2 0,1 0 0,0-2 0,0 0 1,2 1-1,1-2 1,-2 0 0,1-1 0,-1-1 0,-2-3 0,-1 3 1,-1-2 0,-1 0-1,0 1 1,-2-2 0,-1 4 0,-1-1-1,-2 2 1,-2-1-2,-3 3 1,-2-1-1,-5 2 0,0 0-1,-7 0 0,-4 3-1,-4-1 1,-5 2-1,-6-2 0,-6 3 0,-4-2 0,-6 3 0,-9-1 0,-2 0-2,-5 1-4,-5 1-10,-3-1-12,-4 1-25,0 0-5,-2 4-67,-19-3 125,-1 0 0,-3-1 0</inkml:trace>
  <inkml:trace contextRef="#ctx0" brushRef="#br0" timeOffset="196761.2541">23976 6780 46,'0'1'0,"0"2"2,2 0 0,-1 2 0,1 2 2,1 1 0,2 1 1,-1 2-1,3 3 0,1 0-1,0 0 1,3 2-1,1 2-1,0 0 2,4 0 0,1 0 1,0 1 1,3-1 2,0-1 0,4-2 2,0-1 0,1 0 0,4-1-1,0-1 0,3-1-1,1-2-1,1 0-2,-2 2 0,0-3 2,-3 3 2,-5 2 1,-10 4-1,-8 7 1,-19 12 0,-18 12-9,-26 17-50,-29 24-2,-32 26-98,-257 199 149,4-10 0,0-15 0</inkml:trace>
  <inkml:trace contextRef="#ctx0" brushRef="#br0" timeOffset="197444.2932">14381 8293 90,'-49'29'7,"7"-2"-2,5-3-2,5-1-7,6-4-7,5-4-12,9-2-13,5 1 5,3-3 31</inkml:trace>
  <inkml:trace contextRef="#ctx0" brushRef="#br0" timeOffset="198841.3731">14861 8121 54,'68'-16'2,"3"1"1,3-1-1,2 1 1,2 1 0,2-3 0,0 3 0,2 0-1,0 2 0,1 1 0,2-1-1,-3 2 1,1 1-2,1 1 1,-2 1-1,1 1 1,-1 0-1,-2 2 0,1-1 1,1-1-1,-1-1 0,1-1 1,1-1-1,1-1 1,-1-2-1,1 1 1,-2-1 0,1 1 0,-4 1-1,3 1 1,-3 1 0,1 2-1,2-1 0,-2 2 1,3-2-1,1-2 1,3 0-1,2-1 1,-1-1-1,2-2 0,0 0 1,0 0-1,1 2 0,0-2 0,-1 1 1,-1 0-1,-2 1 1,1 2-1,0 0 0,0 0 0,0-1 1,3 0-1,-1-1 1,2 0-1,3-2 1,1 2 0,5-3 0,2-1 0,1-2 0,2 2 0,0-1 0,-1-1 0,4 2 1,-2-1-1,0 1 0,1 1 1,1 2-1,-4-2 0,2-1 0,1 1 0,1 3 1,0-1-1,0 0 0,0 2 0,0-2 1,-1 1-1,-2-1 1,-2 2 0,-2-3-1,-3 2 1,-2-2-1,-2 2 1,-3 0-1,-1 3 1,-2 0 0,-4 0-1,-2 1 1,2-2 0,-5 0 1,0 0-1,-1-1 1,-2 1-1,-2 0 0,-1-2 0,-2 3 0,-2-1-1,-4 2 1,-2-2 0,-5 1 0,-4 1-1,-2 0 1,-3 1 0,-3 0-1,-1-1 1,-8 2 0,0-1-1,-4 2-1,-3 0 1,-3 0 0,-2 2-1,-3 1 0,-5-1 0,-1 2-1,-5 0-3,-3 0-4,-1 2-8,-4-2-9,-2 0-15,1 1-48,-9 1 88,0 2 0,1-1 0</inkml:trace>
  <inkml:trace contextRef="#ctx0" brushRef="#br0" timeOffset="199184.3927">24021 6713 55,'1'3'1,"1"-1"1,1 5 1,2 1 1,2 5 3,0 2 0,6 5 2,-2 2 1,3 4 1,1 4 1,-1 2 0,0 5 0,-3 1-1,-3 7-2,-9 3-8,-13 8-29,-15 12-14,-19 14-54,-153 141 96,-2-10 0,-6-6 0</inkml:trace>
  <inkml:trace contextRef="#ctx0" brushRef="#br0" timeOffset="218148.4774">25514 7256 52,'3'1'2,"0"1"2,0 3 0,-2 0 2,2 0 0,-1 4 2,-2-1 0,0 2 1,-3-1 0,1 3 0,-3-3-1,-1 0-1,-3 2 0,-1 1-2,-2-1 0,-5 0-1,-1 1 0,-5-3 1,-4-1 2,0 0 0,-4-2 1,-1-3-1,-1-3 1,0-3-1,1-3-1,-2-2-1,-1-4-2,1-3-1,0-2 0,0-7-1,0 0 0,0-3 0,-1-4 0,3-2 0,2 0-1,2-2 1,2 1 0,1 0 0,4 2 0,1 1-1,-1 1 0,1 0 0,1 1 0,0-1 0,0-1 0,2 2-1,-1-1 0,2 0 0,0 0 0,4-3 0,-2 1 0,5-2-1,1 1 1,4 0 0,1 2 0,1-2 0,4 1 1,3 4-1,2 0 0,1 5 0,4-2 1,0 1-1,2 2 0,2 1 0,3 0 1,0-1-1,2 1 1,1-1-1,2-2 1,0 1-1,6-2 1,0 1 0,3 0 0,5-2 0,3 0 1,3 2-1,4-2 0,4 0 1,0 3-1,2-1 0,2 3 0,-2 1-1,1 3 0,1 2 0,-1 0 1,2 3 0,2 1-1,1 2 1,2 0 0,3 0-1,0 0 1,1 1 0,3-2-1,-1 4 1,1-2-1,3 2 1,0 0-1,1 2 1,-1 0 0,2-1 0,0 2 0,0-1 0,2 0 1,0 0-2,2 1 1,-1-3 0,1 1 0,3 0-1,-5-1 1,2 0 0,-2 2 0,-1-2-1,-4 0 1,3 0 0,-5 1 0,-1-1 0,1 0 0,-3 0 0,-2 0 0,-2 0 0,-1 2 0,-1 0-1,-2 1 1,-2 2 0,-2 2 0,-3 2 0,-2 1-1,-5 4 1,-5-1 0,-1 5 0,-6-1-1,-3 3 1,-3 2 0,-1 2 0,0 3 0,-2 0 0,2 5 1,-2 1-2,3 1 1,2 4-1,1 2 1,2 4-2,-1 0 2,-1 4-1,0-1-1,-5 5 2,-1-3 0,-5 1 1,-6-1-1,-2-1 0,-6-2 1,-4-2 0,-4 0 0,-4-3 1,-5 1-1,-3-2 1,-6 1-1,-5 0 0,-6 0 1,-3 0-1,-8 2-1,-3-1 1,-9 0-1,-1 1 1,-6-4-1,-5 0 1,-5-3-1,-5 0 1,-4-3 0,-4-1 0,-6-1 0,-2-2-1,-3-1 0,-3 0 0,-3 0 0,-2-3 0,-3 2 0,-1 1 0,-4-1-1,-2 0 1,-3 3-1,-1-1 2,-4-1-2,-2 3 1,-3-2 0,-3 2 0,0 1-1,-1-1-1,-2 1-5,1 4-7,0-1-11,-2 4-22,6 2-3,1 1-18,-77 20 68,25-6 0</inkml:trace>
  <inkml:trace contextRef="#ctx0" brushRef="#br0" timeOffset="231854.2613">29782 2357 149,'0'0'12,"0"0"-1,0 0 1,0 0 1,0 2-4,1 3-2,-1 2-4,1 5 0,1 2-2,-1 2 2,1 5-1,2 0 0,0 3-1,0-1 0,2 1-1,0-4-3,-2-1-8,1-1-14,-1-4-20,-1-2-6,0-4-43,-3-2 94,-1-4 0,0 1 0</inkml:trace>
  <inkml:trace contextRef="#ctx0" brushRef="#br0" timeOffset="232149.2782">29595 2453 179,'1'-2'10,"-1"-1"1,5 0 1,1-4 2,2-1-2,3 0-2,1-3-2,2 0-1,2 1-2,2-3-1,-3 1-2,3 0-1,-2-1-7,0 3-12,-3 3-18,1-1-18,-3 3-107,6 10 161,-3 1 0,-2 1 0</inkml:trace>
  <inkml:trace contextRef="#ctx0" brushRef="#br0" timeOffset="232584.3031">29965 2480 124,'0'-1'8,"2"-5"-1,1 0 2,2-1 1,0-1-2,4-1 1,0-2 0,0 0 1,0 1 1,-2 0 1,-2 2 0,-3 1-2,-3 1-1,-2 3-2,-5 2-3,1 1-2,-4 2-1,4 4-2,-5 2 0,6 4 0,0-1 1,2 3-1,1 0 0,3 1-4,3-1-8,3-2-14,3 1-21,5-1-7,2-3-54,20-13 109,1-1 0,-3-6 0</inkml:trace>
  <inkml:trace contextRef="#ctx0" brushRef="#br0" timeOffset="233034.3288">30244 2284 165,'-4'3'7,"-1"0"1,-3 0-1,-2 2 1,1 2-2,-1 3-3,1 0 0,1 3-1,3 1-1,2 0 1,2 3 0,4-3 0,1-2 0,3 1 0,-1-2 1,3-4 0,0-1 1,0-5 0,0-1-1,2-3 0,-1-4 0,-2-3 0,2-2-1,-3-2 0,0 2 0,-1-4-1,-1 2 1,-3 1 0,1 3-1,-2 3-1,0 0 0,-1 3-1,0 3 1,0 1-1,0 1-1,-1 5 0,0 1 1,2 2-3,0-2-6,4 4-13,1-4-21,3-1-11,3-1-60,13-10 115,-3-3 0,-2-4 0</inkml:trace>
  <inkml:trace contextRef="#ctx0" brushRef="#br0" timeOffset="233352.347">30487 2158 111,'0'4'5,"0"1"0,-1 4 2,-1 1 2,0 2-2,0 4 0,1 0-1,1 1 0,2-2 0,1 1 0,3 0-5,2-3-8,3-5-14,5-2-20,2-6-66,23-18 107,-3-1 0,-1-2 0</inkml:trace>
  <inkml:trace contextRef="#ctx0" brushRef="#br0" timeOffset="233621.3624">30654 1870 88,'0'7'8,"0"6"1,1 4 1,2 3 1,2 1-2,2 3 0,-3 2-2,2 0-2,2 0-1,-3-1-1,0-4-1,2-2 1,-3-2 0,2-3 0,-2-3 1,1-3-2,-2-2-10,-2-3-39,1-1 0,0 1-31,-11-3 78,-2 1 0</inkml:trace>
  <inkml:trace contextRef="#ctx0" brushRef="#br0" timeOffset="234472.4111">27546 12379 148,'0'0'5,"0"0"1,0 0 2,0 2-1,2 4-2,-1 4-2,1 4-1,2 5 1,2 4 0,2 1-1,-2 4-2,3 3-4,-1 0-8,1 0-10,-2-2-16,1 0-10,-1-4-20,-6 1 68,1-6 0</inkml:trace>
  <inkml:trace contextRef="#ctx0" brushRef="#br0" timeOffset="234736.4262">27286 12546 128,'5'-4'11,"2"-2"2,3-5 0,1 1 2,4-6-4,0 1-2,3-2-1,1-1-4,-1-2-4,5 0-8,0 3-14,2-1-20,-2 3-8,2 2-40,5 7 90,-4 4 0</inkml:trace>
  <inkml:trace contextRef="#ctx0" brushRef="#br0" timeOffset="235126.4485">27797 12521 106,'1'-3'11,"2"0"1,2-5 0,1 0 0,-3-1-1,1-4-4,1 2-1,-3-3-1,1-2 0,-3 3 0,0-1 0,-3 2 0,1 2-1,-1 3 0,-1 1-1,-3 4-1,0 3 0,-2 4-2,2 4 0,-2 6-1,1 1 0,4 5 0,2 1 0,2-1 0,4 1 0,1-3-3,6-4-5,-1-1-10,5-3-17,0-6-14,3-1-43,18-19 93,-3 0 0,-3-5 0</inkml:trace>
  <inkml:trace contextRef="#ctx0" brushRef="#br0" timeOffset="235510.4705">28053 12291 138,'-1'7'8,"-1"1"1,-3 6 1,1 0 0,-1 2-2,-1 4-2,1-2-2,2 1-1,2-2-1,1-3 0,4-2-1,0-2 1,4-7 0,1-2 1,4-4-1,1-5 1,1-6 0,0-1 0,2-3 1,-3-2 0,0-2 2,-4 3 1,-2 1-1,-1 4-1,-5 3-1,-1 2-1,-1 4-1,-1 3-1,-1 2-2,2 6-1,0 1-4,0 4-7,0 0-13,1-1-17,2 2-12,3-2-60,11-4 115,0-4 0,-2-1 0</inkml:trace>
  <inkml:trace contextRef="#ctx0" brushRef="#br0" timeOffset="236195.5096">28343 12155 111,'-1'14'4,"1"2"0,1 4 0,0 3 0,3-2-1,2 1-1,1-2 0,2-4 0,2-5 0,2-4 0,1-6-1,1-5 0,0-5-3,1-6 1,-3-6-3,1-5-1,-3-4-1,-1-6-1,-1-1 0,-3-3 1,-4-1 1,-2 1 1,-2 0 2,-4 3 4,-3 1 4,1 5 3,-3 3 4,2 4 1,-2 4-2,4 8 1,-1 2-2,4 4-2,0 6-2,3 4-2,1 4-3,3 5-1,3 7 2,2 2 1,2 5-1,3 1 0,-1 3-1,2 0 1,1 0-1,1-3 0,-3-2-1,1-3 1,0-2-1,-5-6 1,0-2 1,-2-1 1,-2-6-1,-3-1 0,1-3 0,-2-2 0,-1-4-1,-1-5 0,1-2-2,0-3 0,-2 0-1,1-1 1,1-2 0,1 2-1,2 1 1,0 6 0,2-2 0,2 3 0,2 2 0,1 3 0,1 2 0,-1 1-1,1 4-4,0 2-8,1 1-16,4 1-22,-5 2-3,2 0-39,10 6 93,-4-1 0</inkml:trace>
  <inkml:trace contextRef="#ctx0" brushRef="#br0" timeOffset="236830.546">28907 12039 92,'0'0'9,"0"-3"1,1 2 1,2-3 0,-2-3 0,2-2-2,0-1 1,-1-2 0,-1 0 0,1 2-1,-2-3 0,0 2 0,-1 1-2,0 2-1,-2-1-1,2 1-2,-3 1-2,2 2 0,-4 0-1,2 2-1,2 1 1,-3 3-1,2 0 0,0 4 0,0 2 0,1 2 1,2 1 1,3 3-1,1-2 0,1 2 1,1-2-1,4-1 1,-1 1 0,3-5 0,0 0 0,0-3 0,1-3 1,0-3 0,0-2 0,-2-4 0,2-1-1,-2-4 1,-1 0-1,-1-1 0,-1 1-1,-2-2 0,-2 6 0,1-1-1,-1 4 1,1 3 0,-1 0 0,3 1 2,1 3 1,3-1 1,-1 1 2,4-2 1,0 0 0,-3-3 1,3-3 0,-3-2-1,-1-3 0,1-3-3,-4-1-6,-1-3-16,-4 0-43,-3-2-1,-3 2-105,-23-4 167,-1 6 0,0 6 0</inkml:trace>
  <inkml:trace contextRef="#ctx0" brushRef="#br0" timeOffset="237548.587">28004 13833 104,'-2'-2'4,"0"-1"2,0 2 0,1-1 2,-2 1-3,6 4 0,1 4-1,2 3 1,1 3 0,5 9 0,-1 1-1,2 4-1,2 5 0,2 2-2,0 2 1,2 0-1,0 2 0,-1-3 0,0-2-1,-3-3 2,1-4 0,-5-3 0,2-5 2,-1-6 1,-3-3 1,2-2 1,-1-3 2,0-3 0,-1-3 0,1-3 0,-1-1-1,1-2-2,1 0-1,-2 0-1,2 0-2,-1-1-3,0 2-6,-1 0-13,2 3-17,-4 1-19,2 1-85,6-2 141,-3 3 0,0-1 0</inkml:trace>
  <inkml:trace contextRef="#ctx0" brushRef="#br0" timeOffset="237977.6116">28580 13984 162,'-3'-3'10,"-2"0"0,-2 2 1,1 1-1,-2 4-2,0 2-3,0 3-1,0 2-2,1 4-1,4 1-1,0-1 0,3 3-1,0 0 1,4-3 0,2-1-1,1-4 3,2-3-1,-1-2 1,1-5 2,1-3-1,-3-6 0,1-1 0,0-6 0,-2-2 0,0-2-1,-1 1 2,0 0-2,-2 0 0,-1 6 0,0 1 0,0 4 0,-1 4 0,3 3-1,-2 0 0,1 6-1,2 0 1,1 5 0,0 0-4,0 2-4,5-1-13,-4 0-24,1-1-12,2-1-81,6-3 137,-1-3 0,-1-1 0</inkml:trace>
  <inkml:trace contextRef="#ctx0" brushRef="#br0" timeOffset="238430.6375">28801 13844 173,'1'-4'8,"0"6"1,1 3-1,3 3 1,0 2 0,3-1-3,-1 2-2,5 0-2,-3-1-1,3 0 0,-1 0-1,-2-4 0,3 0 1,-4-4-1,1-2 0,-3-5 0,5-3 0,-6-4-1,2-3 1,-1-1 0,0-3-1,0 0 0,0 0 0,0 3 0,1 2 0,1 4 1,1 1-1,0 5 2,0 2 0,2 2 0,-1 2 2,0 1 1,-2-3 2,-1 1 1,0 0 2,0-2 0,-2 0 0,1-4-1,-2 2 0,-1-6-1,-2 1-5,0-1-9,-3-2-18,-2-1-35,-1 1-2,-2 2-83,-5-2 145,-1 0 0,3 4 0</inkml:trace>
  <inkml:trace contextRef="#ctx0" brushRef="#br0" timeOffset="238930.6661">29163 13663 133,'3'3'8,"-1"-1"1,4 0 1,-1 2 0,4 2-2,-2-3-2,5 3-1,-4-5 0,3 1-2,0-2 1,-2-2 0,-1-4-1,2-1 1,-4-1 0,0-4-1,-1 0 0,-2-1 0,-2 1 1,0 1-2,-1 2 0,-1 3 0,1 0 0,0 6-1,0 1 1,1 8-2,2 1 0,1 7 1,0 4 0,3 3 0,0 2 0,1 5 0,3-2 0,-1 4 0,3-3 0,-2 0 1,2-1 0,-3-1 0,-1-4 1,-3-1-1,-1-3-1,-3-5-4,-5-2-6,-3-5-11,-2-2-16,-4-2-19,-1-4-82,-8-21 137,2 1 0,1-1 0</inkml:trace>
  <inkml:trace contextRef="#ctx0" brushRef="#br0" timeOffset="239338.6894">29445 13644 91,'3'-7'3,"1"-3"1,2-3 2,-1 0 1,0-3 1,0 1-1,-3-2 1,-1 3 1,-1 0-2,-3 5 1,-1-1-2,1 2-2,-3 3 0,0 2-2,0 2 0,-2 5 0,1 2 0,4 2-1,-2 5-1,3 0 2,1 4 0,3 0 0,2 1 0,1-1 0,3 1-1,2-3-1,1-1-4,3-2-7,0-4-9,2-2-12,0-4-11,3-1-39,12-10 82,-4-3 0</inkml:trace>
  <inkml:trace contextRef="#ctx0" brushRef="#br0" timeOffset="239700.7101">29698 13593 179,'-2'-4'10,"0"3"0,-2-5 0,1 1 1,-4-4-5,3 0-2,-1-2-3,2-2 0,0-1 0,-1-2-1,2-2 0,-1-3 0,0 0 0,1-1-1,1-1 1,1 1 0,0 3-1,1 0 0,4 3 0,-2 5 1,4 1 1,0 6 1,3 4 1,2 3 2,1 3 0,1 4 2,-1 3 0,2 1 0,0-2 0,2 0-1,0-5-4,3-6-26,5-5-34,2-9 0,7-9-83,21-59 141,-4 4 0,-7-3 0</inkml:trace>
  <inkml:trace contextRef="#ctx0" brushRef="#br0" timeOffset="241128.7918">27788 12970 74,'0'0'2,"0"0"1,0 0 0,0 0 0,0 0-1,0-2-1,0 0 0,3-2 0,2-2 1,3 0-1,3 1 1,3-5 1,1 1 0,3-4 0,6-1 1,2-5 1,3-4 1,6-2 2,6-4-1,6-4 1,7-5 0,7-1 2,4-5 0,4-1 1,6-3 0,0-3 0,5 1-2,-2-1-1,1 2-1,-5 4-5,-1 2-12,-5 7-20,-6 7-22,-5 8-85,11 19 137,-11 6 0,-14 8 0</inkml:trace>
  <inkml:trace contextRef="#ctx0" brushRef="#br0" timeOffset="241776.8289">28578 14597 88,'41'-21'9,"8"-3"1,8-6-1,8-5 1,6-5 0,6-2 1,5-6 1,4-4-1,3 0-1,2-3-3,0 2 0,-2 2-4,-4 2-8,-5 6-12,-6 4-30,-6 5-2,-9 7-30,8 6 79,-16 6 0</inkml:trace>
  <inkml:trace contextRef="#ctx0" brushRef="#br0" timeOffset="424481.279">29525 12965 65,'-2'0'1,"1"0"0,-5 1 1,-2 1 2,-4 1 1,-1 1 2,-8 0 1,-2 1 2,-2-2 2,-4 3 0,-3-3 0,-4 1-1,-3-1-2,-2 1-1,-5 0-3,-2 2 0,-4 0-2,-5 2-2,-6 1 0,-3 4-1,-6 1 0,-1 2 0,-5 4 0,1 2 0,-3 4 0,1 1-1,0 5 1,-1-1 0,2 7 0,1 3 1,1 5 0,1 2 0,1 6 1,3 5-1,4 2 2,1 3-2,6 1 1,4 0-2,7 0 0,6 1 0,8-2 0,5 2 0,10-2 0,7 3 0,10-1-1,5-3 2,9 1-1,7-3 0,6 2 0,8-3 0,7-2 0,7-1 0,4 1 0,7-1 1,4-3 0,6-2 2,7-3-1,2-6 2,7-4-1,3-5 1,6-7 0,4-7-1,4-6 0,6-5 0,2-7-1,3-3 0,3-6 0,6-4-1,2-7 0,3-4 0,3-6 0,3-5 0,-1-7-1,0-4 0,0-7-1,-3-3 1,-5-4-1,-6-5 1,-6-4 1,-10-5 1,-8-3 4,-10-4 4,-17-8 2,-9-6 1,-18-7 0,-15-7 1,-20-11 0,-20-7-2,-27-7-7,-26-7-17,-35-5-51,-36-1-2,-44-4-130,-367-104 195,7 24 0,2 23 0</inkml:trace>
  <inkml:trace contextRef="#ctx0" brushRef="#br0" timeOffset="451050.7987">4418 8636 104,'0'0'5,"0"0"0,-1-2 0,-1 2 0,0-1-3,-1 0-1,3 0-2,2-2 1,1 3 0,2-2 1,4-1 0,3 1 1,2 0-1,2-1 1,3 3-1,0-2 1,5 1 1,2 0 0,0 0 0,5 1 1,2 0-1,2 1 0,0 1 0,4 0-1,4 1 0,1 0-1,6 3 0,0 0 0,5 0-1,0 0 1,2 0 1,2 0 0,2-1 0,1 0 0,1 1 0,2 0 1,5 1-1,1 0 0,0 0-1,4 1 1,2-1-1,1 2 0,2 0 1,2-2-1,3 1 0,-1 1 0,4-1 0,-1-1 0,5 2-1,1-2 1,0-1 0,3 0 0,4-2 0,0 1 0,6-2 0,3 0 0,6-2 0,3 0 0,5-2 1,2 0 0,4-3 0,5 1 0,3-1 1,4 1 0,3-2 0,5 1-1,2-1 0,4 0 0,3 0 0,3-1-1,3 2 0,4-1 0,2-1 0,6 0-1,3-1 1,2 3-1,4-3 1,5-1 0,-1 1 1,1 0 1,3-1 1,-2 2 1,0 0 1,-2 1-1,-1-1 2,-3 0-1,-2 1-2,-4 1-6,-4-1-25,-1 1-30,-9 1-1,-1-3-76,59-23 134,-34 1 0,-31-6 0</inkml:trace>
  <inkml:trace contextRef="#ctx0" brushRef="#br0" timeOffset="452278.8689">16723 4772 75,'0'-3'4,"0"-5"0,0 1 1,-1-3 0,1 3-3,0-3-1,0 3-1,-2 1 0,2 2-1,0 2 0,0 2 1,2 2-1,-2 2 1,1 4 1,4 2 0,1 5 1,-1 0 0,1 5 0,1-2 0,1 3-1,-1 0 1,0-2-1,1 2 0,1 0-1,-1-3 1,2 0 1,2-4 1,1-3 1,3-2 1,1-4 2,2-5 1,2-4 1,0-6 1,4-1 1,1-8 0,2-1-1,2-8 1,4-5-1,2-6 0,3-5 0,8-8-1,3-4-1,6-6 0,6-6 0,6-7-2,5-2 1,6-5-2,3-3-1,3-4 0,4 0-1,2-1 0,1 0-1,0-1 0,-1 6-3,-1 2-12,0 8-38,-3 5-7,-4 9-118,22-12 176,-17 12 0,-24 13 0</inkml:trace>
  <inkml:trace contextRef="#ctx0" brushRef="#br0" timeOffset="454515.9969">13425 7883 78,'10'-11'13,"6"-6"0,5-9 0,9-11 1,12-14-10,15-20-26,17-21-16,22-24-37,170-220 75,-9 8 0</inkml:trace>
  <inkml:trace contextRef="#ctx0" brushRef="#br0" timeOffset="482907.6208">2245 10407 104,'-6'0'2,"-5"3"1,-2 0-1,0 4 0,-3 2-1,-1 2-1,-1 4-1,-2 4 0,1 5 0,-1 4 0,1 4-1,1 5 0,-2 1 1,3 5-1,-1 1 0,0 4 0,1 4 3,-1 0 0,1 2-3,1 3 1,1 0 2,-1 1 0,4 0-2,0 2 3,3-1-3,3-1-2,5 3 2,1 0 1,1 4-3,5 0 2,3 6 1,2 0-2,2-1 1,3 2 2,0-1 1,-1 2-1,2-1 1,1 0 0,-1 1 0,1 0-1,3-1 1,-3 2 0,0-2 1,-2-2 0,-1 0 1,-4-1 0,-2 0 1,-1-1 1,-7-1 1,-1-1 0,-1-4 0,-7-3-1,-2-5-1,-4-4 0,-2-7-1,-2-5-1,-3-5 0,0-3-2,-1-4 2,-1-5-4,2-1-2,2-5 2,-3-2-2,3-4-1,2-2-4,-1-3-1,1-3-2,7-2 2,-2-3 1,6-1-2,1-3 1,5 0 0,6 0 1,5 1 4,4-1 0,6 3 1,4 1 0,1 5 2,5 2-1,1 5 3,2 5 0,1 7 1,0 7 0,-2 4 1,2 9 1,-2 5-2,-3 7 3,-2 6-1,-3 8 0,-1 8 0,-4 8 0,-4 9 0,-1 6 1,-5 9 1,0 6 2,-5 8 2,-2 2 0,-1 2 0,-1 4 1,-1-2-1,2 0-2,1-1-2,2-2-6,5-4-23,7-2-26,7-6-1,8-4-22,43 33 72,-3-21 0</inkml:trace>
  <inkml:trace contextRef="#ctx0" brushRef="#br0" timeOffset="494080.2598">3907 13924 82,'-8'2'1,"-3"-1"0,-4 0 0,0 1 1,-5 2 1,-2 2 0,-3 0 1,-3 3 0,0 3 0,-2 2-2,4 6 1,-2 3-1,1 6-3,2 6-1,4 4 1,-1 7 0,7 4-2,-1 7 2,5 4-1,0 4 1,2 5 0,5 1 1,2 4-1,4 2 0,4 2 2,2-2-2,5 2 3,3-2-1,2-1 0,5-2-1,6 0 1,3-4 0,5-2 1,4-2 0,3-4-1,4-4 0,1-2 2,3-6-1,1-4 0,-2-4 1,2-5-1,0-3 1,0-2 2,-1-4 1,0-3 1,-1-3 1,-4-4 1,-1 2 1,-7-9 1,-3 1-1,-5-3-2,-6-3 0,-5-1-2,-4-3-1,-4-2-8,-6 1-13,-2-1-25,-1-1-11,-1 0-53,-4-5 105,-1-1 0,0 1 0</inkml:trace>
  <inkml:trace contextRef="#ctx0" brushRef="#br0" timeOffset="506909.9936">19257 15844 137,'-3'1'4,"2"2"0,-4-1 0,-2 3 0,-4 1-2,2-1-2,-5 5 1,3 5-2,0 4 1,-2 5 0,2 6 0,1 4 0,-2 4 0,5 2 0,0 3-1,1-3 0,2 2 0,3-3 1,1-1 0,2-4 0,3-2 0,0-4 1,3-3 0,-1-3 1,4-4 0,-1-5 0,1-1 0,2-4 2,-1-5-1,0 0 2,2-6 0,-3 0 0,2-5 0,-2-3 0,-1 0 0,1-3-1,-3-1-1,1-3 0,-1-1-1,-1 2 0,-2-1 0,2 2-1,1 1 0,-2 2 0,1 4-1,0 0-1,0 2 1,4 1-1,-6 1 0,5 2-1,-1 2 1,2 2 1,-4 2-1,5 3 1,-3 2 1,1 2-1,0 1 1,-1 1-1,1 2-1,-2-2-4,1 2-7,-1-1-12,-2-2-18,1 0-9,-1-3-27,6-2 78,-3-1 0</inkml:trace>
  <inkml:trace contextRef="#ctx0" brushRef="#br0" timeOffset="507329.0176">19626 16218 112,'0'7'4,"-1"1"0,-1 4 1,4 2 1,-1 2-1,1-1 1,4 1-1,-1-1 0,2 1-1,2-3 0,2-3 1,1-2 1,0-2 0,2-3 1,-2-1 0,1-4 2,0 0-1,0-4 0,-4-2-1,1-3 0,-3-2-2,0-4 0,-3-1-2,-2 1 0,-2-2-1,-1-1 0,0 3-1,-5 0-2,-2 3-2,1 2-4,-2 2-4,0 2-6,-1 3-9,1 1-11,1 3-13,0 4-49,1 6 99,2 1 0,3-2 0</inkml:trace>
  <inkml:trace contextRef="#ctx0" brushRef="#br0" timeOffset="507749.0416">19900 16136 111,'-2'4'2,"1"3"0,-2 3 0,3 1 0,3 4 0,-1 0 0,2 0 0,3 1 0,1-1 0,-1-2 1,5-2 2,-2-4 2,3-2 1,1-3 2,0-4 1,1-3 1,-3-4-1,1-1 0,-3-3 0,-4-4-3,-2 3 0,-3-4-3,-2 0-1,-2 0-3,-4 2-3,-5 2-5,-1 1-6,-2 4-13,-1 3-15,-1 2-14,2 5-45,2 9 100,1-1 0,5 0 0</inkml:trace>
  <inkml:trace contextRef="#ctx0" brushRef="#br0" timeOffset="508967.1113">20302 15917 133,'0'0'11,"0"0"1,0 0 1,0 0-1,0 0-2,-4-2-2,2 2-2,-3-2-3,-2 2-1,0 2 0,-3 3-1,1 5-1,0 0 0,-1 6 1,0 0-2,2 0 1,1 3-1,0-1 0,3 0 0,3-5 0,0-2 1,3-2 0,5-2 1,0-2 1,2-2 0,2 0 0,1-4 1,0-2 0,1 1 0,-2 0-1,1-2 1,-1 4-1,0 0-1,-2 2 0,2 3 0,-2 4 0,0 5-1,1 2 0,-2 5-2,1 3 1,-1 4-1,-3 2-1,1 1-1,-2-3 1,-3 2-3,-1-4 0,-3-3 0,-1-3-1,-2-2 2,-2-6-1,-2-1 1,0-5 0,-2-5 2,1-3 0,0-5 2,1-6 0,2-6 1,2-4 0,2-6 0,2-4 2,3-6-1,1-3 1,1-2 0,4-5 0,0 0 1,3-1 0,-1 0 1,3 0-1,1 3 1,-1 0 0,3 0 0,-2 4-1,-2-2 0,0 5 0,-3 0-1,-4 3 1,0 1-1,-4 4 1,-2 3-1,-2 4 1,-1 3-1,0 5-1,-1 2 0,0 5-2,0 2 0,2 3-2,-1 5 1,0 4-1,0 3 0,0 5 0,0 8 1,2 0 0,1 6 1,1 4 0,1 2 0,1 5 0,1-2 1,4 3-1,2-2 0,-1 0 1,2 0-1,3-3 1,-1 0 0,4-4 1,0 0 0,1-4 1,2-2-1,2-1 2,0-7 0,2-1 0,0-5 0,1-6 1,-2-5 0,0-2 1,-2-7 0,-2-1 0,-2-4 0,-3-2 0,-2 0-1,-3 0 0,-1 1-1,-3-1-1,-2 2 0,-2 3-1,0 2-1,-5 2 0,-1 2-1,-1 6 0,0 1-1,-2 5 1,1 3-1,1 4 1,1 2 0,4 4 1,0 2 0,3 2 1,3-1-3,0 0-7,7 1-18,2-4-26,4 0-3,2-4-57,20-12 113,-2-3 0,-4-6 0</inkml:trace>
  <inkml:trace contextRef="#ctx0" brushRef="#br0" timeOffset="509571.1458">21122 15693 115,'-2'7'6,"-3"4"2,2 4 1,2 4 0,1 2 0,2 6 0,3 3-1,0 4-2,1 3-2,2 1-1,-2 1-1,3-2-1,-1 1 1,-2-5-2,0-3-1,0-3 1,-4-6-1,2-7-2,-3-2-2,0-5 0,-3-6 0,-2-5 0,2-6 0,-6-6 0,0-8 0,1-2 4,-5-8 1,3 0 2,-1-7 1,1 2 1,1 0 0,3 2 0,-1 0 0,2 7 0,4 3-1,3 3-2,1 4 0,2 4-1,2 2-1,3 3 0,-1 3 0,4 2 0,0 4 1,3 1-1,1 3 1,0 3 0,-1 2 1,1 2 0,-3 3 1,-4 2-1,-4 1 1,-6 0-1,-6 3 0,-7-1 0,-3-2-1,-3 1-2,-2-4-4,-1-2-8,0 1-18,2-6-15,3 1-37,6-16 84,7 1 0</inkml:trace>
  <inkml:trace contextRef="#ctx0" brushRef="#br0" timeOffset="510110.1767">21311 15442 155,'0'0'6,"2"3"1,-1 0 1,1 4 0,2 4-1,1 2 0,1 4 0,1 4-2,-1 3 0,2 1-1,1 5 1,-1-1-2,1 1 1,-1-2-1,1-3 0,-1 0-1,-1-3 0,-1-3-1,1-4 1,-2-5 0,-1 2 1,-2-5 0,0-3-1,-1-2 0,1-3 0,-2-3 0,-1-7-1,1-2-1,-1-5-1,0 0 0,2-4 1,0-1-1,1 0 1,1 2-1,4 0 1,-1 3-1,2 4 0,-1 2 1,4 5-1,-1 3 1,0 4 0,1 3 1,0 4-1,-2 4 1,1 1 0,-2 5 0,0 0-2,-4 1-3,2-2-6,-1 2-9,-1-1-11,-1-4-12,0-2-12,1-3-44,6-8 98,-2-1 0,0-4 0</inkml:trace>
  <inkml:trace contextRef="#ctx0" brushRef="#br0" timeOffset="510826.2176">21652 15625 152,'0'5'3,"0"2"1,1 2 1,-1 3 0,0 2 0,1 0 1,2-1 0,0 1 0,3-3 1,-1 1 0,2-4 0,1-3 0,-1 1 1,2-5-1,-1 2-1,-2-7 0,3-2-2,-2-4 0,-3-2-1,0-3-2,-4-3-1,-2 0 0,-3-2-1,-1 1-1,-3 1-1,0 3 1,-2 2-2,0 3 0,1 1-1,2 4 0,-1 3 0,3 2 1,4 0 0,0 0 0,4 1 1,0-1 2,6-2 1,1-1 1,1-4 0,2-3 1,2-1 0,-3-5 1,1-3-1,0-4 0,-3-4 1,3-4 0,-3-1 0,-1-5 0,-1 0 0,0-1 1,-2 1 1,-2 0-1,-1 6 1,1 1-1,-2 4-1,-1 5-1,0 3-1,1 5-1,-1 4-1,0 3-1,0 2 0,0 5 0,-1 4 0,0 4 0,0 4 1,-1 4 1,2 3-1,-1 3 1,2 6 0,-1-2 1,3 5 0,0 2 0,3 2 0,0 0 0,2 2 0,0-2 0,4-2 0,-1 1-1,-1-6 0,2-1-1,-3-4-5,1-4-5,-3-4-9,-1-4-8,0-2-7,-1-3-4,0-2-84,6-13 123,-2 0 0,-1-3 0</inkml:trace>
  <inkml:trace contextRef="#ctx0" brushRef="#br0" timeOffset="511145.2359">21986 15515 115,'0'2'6,"0"3"1,0 2 0,0 4 0,1-1 1,0 4-1,1-1-1,1 0 0,0-4 1,2 3 0,2-5 1,0-1 1,1-3 1,4 1 0,-3-6 0,0-3-1,0-3-1,0-2-2,-2-4-1,-3 1 0,0-5-2,-2 0 0,-2-1-2,-4 2 0,-1 0-2,-1 3 0,-3 4-2,-1 0-4,0 6-4,-1 1-7,1 6-11,2 0-12,1 2-14,1 2-50,8 2 105,3 1 0,0-4 0</inkml:trace>
  <inkml:trace contextRef="#ctx0" brushRef="#br0" timeOffset="511542.2586">22250 15271 169,'0'0'5,"-2"0"0,0 0 1,-4 0-2,-1 2-1,-2-1-3,0 5-1,-3-1 0,2 2 0,1 5 0,0 0 0,2 3 1,3 0-1,2 2 1,3-1 0,2 0 0,2 1 1,5-3 0,0-1 1,2-1 0,4-2 0,-2 1 0,1-2 0,-2 0 1,1 0 0,-3 1 0,-4-3 0,0 0 0,-3 0-2,-5 0-3,-2 0-6,-3-1-8,-2 0-9,-3-3-8,0-3-8,1-2-48,-2-15 89,1-2 0,4-3 0</inkml:trace>
  <inkml:trace contextRef="#ctx0" brushRef="#br0" timeOffset="511673.2661">22226 15295 159,'-1'13'6,"-2"4"1,0 3-1,-1 6-2,-2 0-10,-1 4-15,2-1-25,-1-2-63,-1 7 109,1-7 0,0-7 0</inkml:trace>
  <inkml:trace contextRef="#ctx0" brushRef="#br0" timeOffset="511969.283">21660 15176 150,'8'0'13,"0"0"2,5-1 1,4-1 1,4-2-3,3 1-3,5-3-2,7-1-3,1 0-4,2 0-9,2 0-16,2 3-23,-1 0-9,-3 4-67,7 11 122,-8 2 0,-10-1 0</inkml:trace>
  <inkml:trace contextRef="#ctx0" brushRef="#br0" timeOffset="513183.3524">22495 15699 101,'-8'6'7,"-7"1"1,2 1 1,-7 5 1,1 2-2,-3 0 0,-3 4 0,-2 3 0,-5 1 2,-1 2-1,-7 5 1,-7 4 1,-9 4-1,-7 2-1,-9 5 0,-10 4-2,-9 3-2,-9 2-1,-9-1-1,-5 4-3,-8 0 1,-2 1-1,-4-1 0,-3 1 0,-2 1 0,0 1 0,-2-2 0,0-4 2,2-1-1,0-2 1,3-8 0,3-4-1,6-8 1,4-6 1,6-6-2,10-10 1,7-8-1,9-5 1,7-12-2,10-5 0,6-8-1,6-6 0,7-9 1,2-4-1,4-5 0,0-6 0,1-2 0,2-1-1,0-2 1,4 0-1,1-1-1,2-2-1,3 0 0,5 0 1,1-2 0,2 2 1,4-1 1,1 2-1,2 2 1,0 2 1,3 3 0,4 1-2,1 3 1,4 5-1,5 2 0,4 2 0,4 2 0,7 2 1,6 1 0,9 1 0,9 1 2,8 2-1,12 1 0,9 2 0,7 3 0,11 0 0,9 1 0,6 3 0,9 0 0,6-1 1,7-1 0,7-1 0,5 0 2,6-5 0,6 1 2,-1-5 0,4-1 1,0-2 1,3-1-1,-3-2 0,0-2-1,-1 1-1,-4-3 0,-3 0-2,-5 2-1,-2-2 1,-7 1-1,-7 0 0,-8 1-2,-7 4 0,-8 2-1,-11 6-1,-6 4 0,-10 6-3,-11 7 1,-6 6 0,-11 7 0,-7 6 0,-7 8 2,-5 5 0,-6 7 1,-3 8 1,-5 6 1,-3 7 0,0 6 0,-4 8 2,-1 4 0,-2 1-1,2 5 0,-2 2 1,0 2-1,1 1 1,1 2-1,1 2 0,0-1 0,1 0 1,0-1 0,0 1-1,-2-4 1,0 0 0,-5-2 0,-6-1-1,-5 0-6,-9 0-17,-16 3-35,-14 5 0,-24 6-74,-182 102 131,-1-11 0,-8-9 0</inkml:trace>
  <inkml:trace contextRef="#ctx0" brushRef="#br0" timeOffset="562084.1494">23954 14601 62,'-1'0'3,"-1"0"1,0 1 1,-3-2 0,1-1 0,2 1 0,-1-1-1,-2-2 0,3 3-2,0-1-1,1 1-2,1 1 0,0 0-1,0 0-1,0 1 0,0 2 1,0 4-1,1 4 2,1 3 0,1 6 1,1 5 1,-1 9 0,2 4 0,0 12 0,0 7 1,2 9 0,2 9 1,-3 9-1,2 9 0,0 5-1,2 7 1,-2 1 0,2 0 0,0-3 0,0-5-1,-3-9 0,4-8 0,-5-10 1,1-12-4,-1-7-8,-2-13-12,1-7-17,-1-11 0,-3-29 39</inkml:trace>
  <inkml:trace contextRef="#ctx0" brushRef="#br0" timeOffset="564241.2728">24659 14453 59,'43'-11'5,"-2"1"-1,1-2-1,-3 0 0,0-2 0,-3-2-1,0 3-1,-1-1 1,-3 2-2,-1 1 1,-3 0 1,-2 2-1,-3 0 0,-1 1 0,-3 1 0,-3 1 0,-2 1 0,0 1-1,-2-1 0,-4 2 1,3 1-2,-6-1 1,0 1 0,0 1 0,0 0 0,-3 1 0,0 0 0,-1 2 0,1 3 1,0 0 0,0 5 0,2 3 0,-3 2 0,3 4 0,-1 3-1,1 4 1,0 7 0,2 3-1,-1 7 0,2 7 0,0 8-1,-1 5 1,1 9 0,-1 4 0,5 5 1,-4 3 0,1 2 0,2 0 0,0-2 0,0-1 0,3-4 0,-2-3-1,1-2-1,-1-5 0,-1-2 2,-1-2-1,0-5 1,-2-4 0,-1-1 0,-2-6 0,-2-6 0,-2-2 1,0-7-1,-2-4 0,-2-3 0,-2-5 0,-2-1 0,-4-2 1,-1-2-1,-4-1 0,0-2-1,-5 2 1,-4-2-1,-2 0 0,-3-2-1,-3 1 0,-3 2 0,-3 1 0,-6 1-1,-1 0 0,-3 1 1,-3 3 0,0 0-1,1-3 2,-2 2-1,2-1 2,1 0-2,3-2 0,1 1 1,4-2 0,1 0 0,1-2 1,5-4-1,1 0 1,1-1 2,5-4-2,3-2 1,0 0 0,4-6 0,4-1 0,1 0 0,4-5-1,0 1 1,1-3-1,5-1 1,-4-3 0,4 0-2,-1-1 1,-1-1 1,4-2 0,-1-1 0,1-4-1,1 0 1,-1-6-1,-2-2 1,1-3 0,-1-6-1,-3-4 0,2-4 0,-2-5-1,0-2 1,-3-5 0,0 0 0,-4-2-1,0-2 0,-3 1 2,0 0-1,0 1-1,-4 1 0,2 1 0,2 1 0,1-1-1,2 2 0,3 2 0,4 1 0,-1 1 0,2 2 0,1 3 1,-1 1-1,-1 1 1,1 3-1,-3 1 1,1 0-1,-1 3 1,1 3-1,0 0 0,4 6 0,-1 3-1,4 4 0,1 4-1,3 3 1,0 6-1,4 1 1,3 3-1,6 0 1,1 1 0,7 0 1,2 1 0,4-1 1,2 0 0,4-2 0,0 1 0,2-1 0,1-1 0,2-1 1,-1-2-1,3 0 0,0 0 1,4-2-1,1 2 1,5-2-1,1 1 0,1 0 0,3 1 0,-1 1 0,0 1 0,-2-1 0,-1 0 0,-3 2 0,-5 1 1,-4-1-1,-3 3 0,-3-2 1,-7 3 0,-4 0 1,-4 0-1,-7 1 2,0 3-1,-4 0 1,-4-1 0,-1 3-1,0 0 0,-2 0-1,0 0-1,0 0 0,0 0-1,0 0-1,0 0-1,0 0 1,0 0-1,0 0 1,0 0-1,0 0 1,0 0 0,2 1 1,0 4 1,3 3-1,3 5-1,1 7-6,2 8-17,3 12-13,0 14-12,4 94 50,-4-5 0</inkml:trace>
  <inkml:trace contextRef="#ctx0" brushRef="#br0" timeOffset="566143.3816">24392 14323 48,'36'-11'3,"6"-4"0,4-1-1,1-1 1,1 2 1,-6 0 0,-1 1 1,-8 0-1,-3 3 1,-6 2 0,-4 0-1,-3 2 0,-6 2-2,1-1 0,-6 2 0,-1 2-1,-3 2 0,2-2 0,-2 0 0,0 1-1,0 0 0,0 1-1,-2 0 1,0 0-1,0-2 1,2 1-1,1-2 0,-1 2 0,0 1 0,0 1 1,0 4-1,1 2 1,1 5 0,2 6 0,-1 4-5,1 8-22,3 10-8,12 64 5,-2-4 30</inkml:trace>
  <inkml:trace contextRef="#ctx0" brushRef="#br0" timeOffset="567196.4418">24376 13978 94,'7'-11'3,"5"-8"0,4-6-7,6-5-17,7-11-15,38-65-3,-3 4 39</inkml:trace>
  <inkml:trace contextRef="#ctx0" brushRef="#br0" timeOffset="575643.925">24699 14120 67,'25'-15'4,"3"2"-1,-7 0 0,0 3-2,-1 0 0,-2 3 0,-3 1-1,0 3 1,-4-1-1,-2 3 0,-2 0 0,0 1 0,-1-1 0,-2 1 0,0 1 0,0 0 0,-2 0 1,2 2-1,-1-1 0,-1-1 0,3 2 1,0-2-1,0 2 0,0 0 0,2 0 0,-2-1 0,4 3 0,-2-3-1,3 4 0,0-1 0,1 4 0,-3-2-1,3 3 1,-4-2 1,0 3 0,-2-6 1,0 6-1,-2-5 1,0 1 0,-1-4 0,0 4 0,-1-4 0,2 3-1,-2-3 0,1 3 1,-1-2-1,2 3 0,-3 0 1,1 1-1,0 1 0,1 3 0,-1 0 1,0 1-1,0-1 0,-1 4 0,2 1 0,0 1 1,0 1-1,1 2 0,-1 2 1,0 1-1,1 1 1,1 1-1,0 5 1,0-3-1,0 5 0,1 2 0,2 1 0,-2 3 0,1 3 0,2 2-1,-1 1 1,0 3 0,0-1 0,2 2 0,0 2 0,-1-2 1,0 2-1,-1 1 1,2 0-1,-3 3 1,1-1-1,0 0-1,0 2 1,-1 0 0,-1-2-1,-2-2 0,1-1 1,-1-3-1,1-4 0,-3 0 2,0-3 0,-1 0-1,-1-2 1,0 2-1,-3-1 1,1-1-1,-1 1 0,1 0 0,-2-1-1,1-1 1,-2-2 0,2-4-1,-2 0 1,-1-4 0,1-1-1,-5-2 1,4-2 0,-5-2 0,0-1-1,1-2 1,-3 1 0,0-6 0,2 3 0,-1-4-1,-3 2-1,-2-4 1,0 0-1,0-2 0,-4 0 0,-2 0 0,4-1 1,-4-1-1,2 0 0,-1 1 0,1-1 1,0 2-1,-1 0 1,3 0 0,-4 0 1,0 1-1,0-2 2,1-2 0,-2 0 0,0-1 1,1-3-1,0-1 1,1-4 0,4 1 0,-3-4-1,2-3 0,1-2-1,1-1 0,-1-2 1,1-2-2,-2-2 1,0 3 0,-2-3 1,0 0 0,0 1 0,3-1 1,-2-2-1,3 0 1,-1-3-1,1 0 1,2-3-1,-2-1 2,0-1-1,0-3 0,-4 0 1,3 0 0,-2 1-1,1-3-1,1 1 1,-1 0-1,0-1-1,1 0 1,-1 0-1,1-2 0,0 1 1,-1-2-1,0 1 1,2 0-1,0-2 1,2 2 0,0-4-1,2 1 1,0-2-1,4 0 0,0 0 0,1 1 0,1-2 0,3 0 0,0 2 0,2 0 0,1 1 0,1 0 1,1 3-1,1-1 1,-1 2-1,3 1 1,0 0 0,-2 1 0,2 1 0,-2 1 1,0 0-1,0 1 1,0-1-1,0 2 0,0 1 0,0 1-1,2 1 0,0 3 0,1 0 0,0 4-1,2 2 0,0 1 1,1 3-1,2-1 1,-1 1-1,3 0 1,1 2-1,0-1 1,1-3 0,5 4-1,-3-3 1,5 2-1,-2 1 0,0-1 1,3 0-1,-1 1 1,2 2-1,2-2 1,1 1-1,3-2 1,2 0 0,4-3 0,2 1 0,1-2 0,3 2 1,0-1-1,-1-2 1,1 3-1,-3 0 1,-2 0-1,-2 1 1,-2-1-1,-1 2 1,-3-2-1,0 1 0,-2 2 0,0-2 0,-2 1 1,-2 0 0,-2 2 0,-2-1 0,-2 2 0,-2-1 0,-2 5-1,-3-2 1,-2 2-1,-3 3-1,-1-1 1,1-1 0,-1 3 0,1 0 0,-1 0 0,0 1 0,-2 0 0,2 0 0,0 0 0,-2 0 0,3 0 0,-1 0-1,-1 0 1,1 0-2,1 2 1,-1 0-1,1 4 1,-2-3 0,-1 4-1,2-2 1,0 4-1,-1-3 0,5 1-5,-5-1-9,5 3-22,-1 2-12,18 24 50,-4-4 0</inkml:trace>
  <inkml:trace contextRef="#ctx0" brushRef="#br0" timeOffset="589847.7374">25629 14844 45,'33'-4'2,"-1"1"-1,-1 1 1,-4 2 0,-2 3 0,-3 0-1,-1 2 1,-5 1 1,1 0-1,-2 2-1,-1 0 1,-3 0-1,3 1 1,-3 2 0,-1-1 0,1-1 1,-4-2 0,1 2 0,0-3 0,-1 2 0,-1-3 0,0 3-1,-1-5 0,1 3 0,-2-2-1,-1 0-2,-1-1-5,0-2-10,1 5-15,-2-3-12,1-6 43,0 1 0</inkml:trace>
  <inkml:trace contextRef="#ctx0" brushRef="#br0" timeOffset="590959.801">25018 15291 51,'-3'-8'2,"-1"1"1,-2-2-2,1-2 0,1-1 0,1 2 0,-1-5-1,4 1 1,4-2-1,-1 0 0,4-2 0,1 1 0,-1-4 0,3 3 0,-2-1 0,2-1 0,-1 1 0,1 1 1,-1 0-1,3 1 0,1-1 0,3 3 0,0-2 1,3 1-1,1 1 0,3-1 0,0-1 0,5 3 0,-3-2 0,3 1 0,-4 0 0,4 1 1,-1 2-1,-2-2 1,3 2-1,-3-2 1,5 3-1,-2 0 1,2 2-1,-1 1 1,2 1-1,0 2 0,-1 3 0,0 3-1,-1 1 1,-4 5 0,0 1-1,-2 3 1,-2 0 0,-3 2 0,0 2 0,0 0 0,-2-1 0,-3 1 0,1 0 0,-2 2 0,2-2 1,-5 1-1,2 1 0,0-1 0,-1-2 0,2 0 1,-5-2-1,4 1 1,-1-2 0,0-1 0,-2 1 1,1-2 0,-2 0 1,1 1 0,-3-1 1,0 0 0,0-1 0,1 1-1,-2-1 1,-1-1-1,1 0 0,-1-1-1,0 3 0,-1-4 0,0 3 1,0-3-2,-1 1 1,0-3-1,-1 1-1,0-1-2,0-2-7,1 3-9,-1-4-17,0 0-20,4-1 55,-1-1 0</inkml:trace>
  <inkml:trace contextRef="#ctx0" brushRef="#br0" timeOffset="593090.9229">24823 17155 107,'-3'-5'5,"-1"-4"1,-1 0 0,0-2 1,0-2-1,1-2-1,0-2 0,2-1-2,0 1 0,0 2-1,2-2 0,0 4-2,0 1 0,0 4 0,1 3 0,-1 0-1,3 5 1,-1 0 0,3 5 1,2 1-1,3 4 1,-1 1 0,2 4 1,1-2-2,-1 0 1,0-1 0,0 0-1,-1-2 1,-2-3-1,1-3 0,-3 0 0,1-5 0,-3-3-1,4-3 2,-5-4-2,1-5 1,-2 0 1,0-2-1,0-1 0,-2 2 0,2 3 1,-1 2-1,0 4 0,2 2 1,2 5-1,4 2 1,1 4-1,4 2 1,1 4 0,-1 3-3,3 3-4,-3 1-6,2 0-11,-4 0-18,-2 0-44,2 7 85,-3-5 0</inkml:trace>
  <inkml:trace contextRef="#ctx0" brushRef="#br0" timeOffset="593445.9432">25198 17000 60,'6'6'5,"-1"2"2,1 3 4,-1-2 2,1 3 3,-2-6 2,-3 3 1,0-4 0,-2 0-1,-1-3-2,-4-4-4,-1-1-3,1-3-2,-2-4-2,0-3-3,2-1-3,1-3-3,1-2-4,3-2-10,3 3-11,1-5-24,3 4-1,2 1-16,15-8 70,-1 6 0</inkml:trace>
  <inkml:trace contextRef="#ctx0" brushRef="#br0" timeOffset="593819.9646">25350 16811 113,'2'0'10,"3"5"1,1-2 1,3 3 1,0 1-3,5 0-3,-2 3-1,2-1-1,0-2-2,2 3-2,-2-3-5,0 1-8,-2-1-11,-2-3-19,1 1-7,-2-3-12,7-2 61,-4-2 0</inkml:trace>
  <inkml:trace contextRef="#ctx0" brushRef="#br0" timeOffset="593999.9749">25448 16793 138,'1'9'2,"0"5"1,0 6-4,-1 3-8,0 4-25,1 6-8,0 3-15,0 36 57,-1-9 0</inkml:trace>
  <inkml:trace contextRef="#ctx0" brushRef="#br0" timeOffset="594833.0225">25282 16526 55,'-14'-6'5,"-4"1"1,-1 0 0,-2-1-1,-4-1-1,-1 1 0,-3 2-1,-2-2 0,-3 1-1,-1 0-1,-2 2 0,-1 0-1,0 3 0,1 1 0,1 3-2,1 2 0,2 2-2,3 4-1,1 3 0,-1 4-1,4 3 1,-1 6 1,4 3 0,0 3 2,4 3 0,3 4 3,4 2-1,4 2 1,5 3 0,6 1-1,2-3 0,3-4-1,1-4 1,1-3 1,4-3 0,1 0 0,4 1 0,3 1 0,3 0 1,3 1 1,5-1 2,2-2 0,2-2 4,4-1 2,3-4 2,0-3 2,3-2 0,-1-8 2,7-8 1,6-12-2,7-17-2,0-17-3,-1-20-3,-7-16-1,-14-12-1,-17-6-2,-13-4-5,-14 4-6,-13 5-12,-9 3-31,-11 8-5,-7 7-53,-58-24 108,3 13 0,6 15 0</inkml:trace>
  <inkml:trace contextRef="#ctx0" brushRef="#br0" timeOffset="595559.0641">25921 15063 94,'11'-9'-2,"1"-5"-28,0-8-3,9-55 4,-4-3 29</inkml:trace>
  <inkml:trace contextRef="#ctx0" brushRef="#br0" timeOffset="598331.2226">24922 14348 50,'-37'-4'1,"-3"2"-1,-8 5 0,-4 3 0,-5 6 0,-2 3-1,-11 4-6,0 3-13,-53 24-3,14-4 23</inkml:trace>
  <inkml:trace contextRef="#ctx0" brushRef="#br0" timeOffset="600300.3352">28883 10214 54,'47'129'3,"-1"4"0,2 5 0,-2-2-1,-4-5 0,-3-8-1,-4-8-5,-5-12-12,-4-14-16,0 8 16,-5-20 16</inkml:trace>
  <inkml:trace contextRef="#ctx0" brushRef="#br0" timeOffset="601718.4164">29844 8309 58,'26'73'5,"-2"4"0,1 2-1,-1 1 0,0 2-1,2 0 0,-4-1-1,1 0 0,2-3 0,-4 1-1,-2-4 1,-1-3-2,-3-1 2,-2-4-1,-1-6 1,-2-2-1,-2-5 0,-3-5 0,0-3 0,-2-4-1,-2-5-5,-1-2-13,-1-4-9,-1-5-23,-7 5 50,2-9 0</inkml:trace>
  <inkml:trace contextRef="#ctx0" brushRef="#br0" timeOffset="604494.5751">29784 9806 62,'-15'25'4,"4"4"-1,2 0 0,3 5-2,6 0 1,6 5-1,3 1 1,4 1-1,5 0 0,6-1-1,3-3 2,5 0 0,4-6 0,3 0 1,7-7 0,0-4 1,3-5-1,0-6 1,1-8 0,-1-6 0,-2-6 0,-3-5 0,-5-5 1,-3-4 0,-3-4 1,-5-2 0,-4-4 0,-4 0 0,-6-4-1,-5 1-1,-2-5 0,-5-1-1,-6-1-2,-5-1 0,-4 1 0,-5-1-1,-3 5-1,-4-2 1,-5 7-1,-2 3 1,-3 4-1,-3 4 0,-2 5 0,-2 5 0,-4 6 0,1 2 0,-4 4 0,2 5 0,0 2 0,1 6 0,4 1-1,3 2 0,5 5 0,3 2 1,5 2-1,4 3 0,3 5 1,5 3-1,4 4 1,1 3 0,7 1 0,2 2 0,3 0 0,5 0 0,2-2 0,4-2 0,4-3 1,3-2 0,3-2 0,4-3 0,4 0 2,4-4-1,3-1 0,2-2 1,3-1 0,1-5 0,-1-2 1,0-4 0,-2-4-1,-2-6 1,-3-5 0,-4-5 0,-6-5 0,0-5 0,-3-2 0,-3-5 0,-3-3 0,-6-2-1,1-4 1,-5-2-1,-1-2 0,-5-2 0,0-2 0,-4-2-1,-2-1 1,-2 1-1,-1-1 0,-4 4 0,-1 2 1,0 2-2,-4 4 1,-1 5-1,-4 2 0,-1 5-1,-4 6 0,0 2-1,-4 4-1,0 5 0,-3 5 0,0 5 1,-4 4-1,0 5 1,-1 4 0,0 4 1,-1 6 0,2 2 0,2 6 0,3 1 0,2 5 0,6 2-1,3 1 1,5 1 0,4 1-1,2 0 1,7-3 0,3-1 0,3-2 0,5-1 0,6-4 1,-1 0 0,8-2 0,0-1 0,5-3 1,4-2 0,5-4 1,1-1 0,3-6-1,3-5 2,1-3-1,0-5 1,1-7-2,-4-4 1,-3-6 0,0-3 0,-5-5 0,-3-5 0,-4-2-1,-2-4 1,-7-1 0,-3-2 1,-4-3-1,-6-3-1,-5 1 1,-3-3-1,-5-2-1,-5 0 0,-3 0-1,-4 1 0,-3 1 0,-2 5-1,-4 2-1,-1 5-1,-3 5-1,0 5 0,-4 7-1,0 7-1,-4 5 2,1 6-1,1 6 1,-1 7 1,2 4 1,3 7 1,3 3 0,4 5 1,3 1-1,5 7 0,5 0 0,3 3 0,6 0 0,5 1 0,5 4 1,4-1 0,7 3 1,3-1-1,6-1 1,3-3 0,4-2 1,2-5-1,7-5 1,1-7 1,4-4 1,2-7 1,1-7 0,0-6 0,1-5 1,-2-6 0,-1-5 0,-4-6-2,-3-5 0,-2-4 0,-4-6-1,-2-2-1,-3-2 1,-6-5-1,-3 0 1,-5-2-1,-4-1 1,-6 0 0,-3 2-1,-4-1 0,-4 1 0,-5 1-1,-2 4-1,-3-1-1,-3 4 0,-3 3-1,-1 1-1,-2 7 0,-5 3-1,0 6 0,-4 3 0,-1 9 0,-3 4 1,-2 6 1,-1 7 0,-1 2 2,1 2-1,0 4 2,4 1 0,2 0-1,3 2 0,3-1 0,6-1 0,2 2-1,5 1 0,3 1 0,4 1 0,5 2 0,2 2 0,5 1 2,5 1-1,2 3 0,4 0 1,2 2-1,4-1 1,1 1 0,4-5 0,-1 0-1,3-4 1,-1-2 1,1-5-1,2-4 2,0-5 0,3-1 0,-1-4 0,2-3 0,-3-5 1,3 0-1,-5-4 0,1-1 0,-4-3 0,-1 0-1,-3-1 0,-2 0 0,-1-1 0,-2-1-1,-2 2 1,-3 0-1,1 0 0,-2 2 0,0-2-1,-3 2 0,3-2 0,-4 2 0,2 0-2,-3 4 0,1-2-2,-1 0 0,0 3-1,0-2 0,1 1 1,-3 1 0,0 0 0,0 0 2,0 0 0,0 0 2,1-1 0,1-1 0,0 1 1,-1 1 0,2 0 0,-1-1-1,0 1 1,0 0 1,-1 0-1,4-1 0,-3 1 1,-1 0-1,1 0 1,0 0 0,0-1 0,1 0 1,-1-1-1,4 0 0,-2 0 0,1 1 0,-1-2 0,3 0-1,-5 2 1,3-2-1,-2 2 0,1 1 0,-2 0 0,-1 0 1,1 0-1,-2 0 1,0 0-1,0 0 1,0 0 0,0 0 0,0 0 0,0 0 0,0 0 0,0 0 0,0 0-1,0 0 0,0 0-2,0 0-4,0 0-6,1 1-12,1 0-12,5 3 9,-2 1 27</inkml:trace>
  <inkml:trace contextRef="#ctx0" brushRef="#br0" timeOffset="611691.9868">25159 14578 53,'45'-19'2,"1"1"0,1 4 0,-1 0 0,3 3-1,1 3 0,3 2 0,1 3 0,2 2 0,-1 3-1,0 4 1,-1 2 0,-1 2 0,-4 7 0,-4 1 1,-5 2 0,-3 4 1,-6 4 1,-5 3 0,-5 1 0,-3 5 1,-5-1 0,-5 2 0,-2-2-1,-3 0 0,-3-1-1,-2-3 0,0-2-1,-5-2-1,3-4 0,-2-4 1,1-1-1,2-6 0,-1-1 2,1-4 2,-1-4 2,4-1 1,-2-1 1,2-2 0,0 0 0,0 0 0,0 0-2,0 0-1,0 0-2,-2 0-1,0 0-2,0 0 0,0 0 0,-1 0 0,1 0-1,0-1 1,0 0-1,1 1-2,1 0-1,0 0-3,0 0-4,0 0-1,0 0-4,0 0-5,0 0-4,0 0-8,0 0-7,3 2-9,-1 10 48,2-2 0</inkml:trace>
  <inkml:trace contextRef="#ctx0" brushRef="#br0" timeOffset="612412.028">26016 15258 85,'2'-3'8,"2"-4"1,1-4 1,1-5 1,-1-7-1,3-3-1,0-6-2,2-8-1,-1-2-4,3-6-13,0-5-19,0-1-13,4-4-30,20-43 73,-2 12 0</inkml:trace>
  <inkml:trace contextRef="#ctx0" brushRef="#br0" timeOffset="613567.0941">25939 15202 91,'2'-4'12,"1"-3"0,-2-2-2,2-3 0,3-2-3,2-7-6,2-4-18,4-6-23,6-8-46,31-59 86,-2 2 0,-1 3 0</inkml:trace>
  <inkml:trace contextRef="#ctx0" brushRef="#br0" timeOffset="615113.1825">31512 10547 54,'3'17'4,"1"1"0,0 2-2,-1-1-11,3-2-23,-6 5 9,0-5 23</inkml:trace>
  <inkml:trace contextRef="#ctx0" brushRef="#br0" timeOffset="636765.4209">4455 10175 70,'-26'-2'5,"-3"2"-1,0 0-1,-1 2-1,-2 2-1,2 0-1,-1 3 0,0 3-1,0 1 1,1 0-1,-1 3 1,2 1 0,-1 4 0,-1 4 0,2 0 0,-2 4 0,-1 1 0,4 1 1,0 3-1,2 0 1,0-1 0,4 1 1,-1-1-1,3 1 2,0 0-1,2 1 0,3-2-1,2 3 1,0 0-1,6 0-2,-1 0 2,5 2-1,2 1 0,5 1-1,3 1 1,1 0-1,4 1 1,3-3 0,1 1-1,2-4 1,3 1 0,1-5-1,-1-1 2,3-1-1,2-4 1,-1 0 0,2-2 0,1-2-1,2-2 2,1 3-1,1-4 0,2 2 0,1-3 0,2 2 0,2-3-1,4 2 1,1 0-1,3 0 0,0 1 0,2 0 0,-1-1 1,2 0-1,-1 1 1,-2-2 0,0-2 1,0 0-1,1-3 0,2 3 0,-1-4 0,4 2 0,3-3 0,0 2-1,0-2 1,2 1 0,-1-1 0,0-1 0,1 0 0,-1-2-1,3 1 1,0-2 0,4 0-1,2-2 1,1-1 0,2 1-1,-1-2 1,2 0 0,1-1 0,0 0 0,0 0-1,3-1 1,-1 0 0,2-2 0,0 2 0,3-2 0,-1 0-1,4-1 1,-4 0 0,4 1-1,-1-2 1,0 0-1,3 0 1,0-1-1,0 0 1,2 0-1,0-1 1,3-2-1,0 0 1,3 2-1,1-2 0,3 0 1,0 0-1,3 0 0,-2-1 1,0 2-1,2 0 1,-1 0-1,4-1 1,-1 2 0,3-2 0,-2-1 0,3 1 0,3-2 0,-1-1 0,4 4-1,-2-1 0,1 2 1,2-2-1,-1 5 0,6-1 0,-3 0 0,3 1 0,-4 0 1,5 0-1,2 1 0,-1-1 0,2 2 1,1 1-1,1 0 0,1 1 1,1 1-1,-1 1 1,1 2-1,1-2 1,-2 1-1,-1 0 1,2 1-1,1-1 1,-3 1-1,2-2 1,-1 2 0,0-1-1,-3-1 1,1 1 0,-3 0-1,-2-3 1,-1 0-1,0 0 1,-4-1 0,-1-2 0,-2-2 0,-2-2 2,-3-1 0,-2-4 0,-5-3 1,-1-3 0,-3-2 0,0-4 0,-4-3 0,-2-3-1,-9-4 1,2 0-1,-7-5 0,-8 1 0,-4-3 1,-8-2-2,-6-3 0,-7-2 0,-6 0 0,-3-1-1,-5-4 0,-5 1-1,-2 0 0,-6-1 2,-6 0-1,-4 3 1,-7-1-1,-5 4-1,-6 0 0,-6 0-1,-6 6 0,-4-2-1,-5 4 0,-4 1-1,-5 4-1,-4 0 1,-6 5-1,-5-1 0,-5 4-1,-1 3 1,-7 0-2,-2 3 0,-4-1 1,-1 2-1,-3 0 1,-2 1 0,-1 0 1,-2 0 1,-2 0 1,-1 2 0,-2-1 1,-2 0 1,-1 2 0,-2-1 1,-1 1 0,1 1 0,-3 2 0,1-2 0,-1-1 0,-1 1 0,1 0 0,-1-2 0,-1 2-1,0-3 1,-2 4-1,0 1 0,-1-1 0,1 2 1,-3 2-1,0 0 0,0 1 0,-1 2 1,1-1-1,0 3 0,-3-1 0,1 2 1,0-1-1,-3 2 1,2-1 0,-4 2-1,-2 2 1,0 2-1,-2 0 1,0 2-1,-3 2-1,0 1 0,-2-1-1,2 2 0,-1 2-1,-2 0 0,2 2-1,-1-1 1,1 1 1,-2 3 0,2-2 0,0 0 1,-1-1 1,3-2 0,0-2 0,0 0 0,1-4 1,2 0-1,-1-2 2,2-2 0,-1-1 0,2-1 1,-1 0 0,0-1 0,-3-1 1,-1 0-3,-4 2-5,-5 5-26,-9 4-16,-8 9-44,-166 39 90,17 1 0,12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2:01:38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17086 2152 44,'-10'12'1,"1"-1"2,-3 3-1,5 2 1,-4 0-1,1 4 1,0 1 0,0 1 0,-1 2 1,0 2-2,1-1 1,-3 2 1,3 0-1,1 0 1,-3 1-1,4 1 0,0 2 0,0 1 0,3-1-1,0 1 1,2 2 0,0-1 1,2-1-2,-1 4 1,1-1 1,1 1 0,0 2 0,0 3 0,1-3-1,1 3 1,0 2 1,1-4-1,1 3 0,0-2 0,0 1 0,2-2 0,0 1 0,0-3-1,-1 2 0,1-1-1,1 1 0,-1-3 0,0 3-1,1-2 1,1-1-1,0-1 1,-1 1 0,1-4 0,1-1 0,-1-2 1,-1-3 0,1-2 0,1-3 1,-3-2-1,2 0 1,-3-3-1,1-1-1,1-2 1,-3-1-1,-2-4-1,2 3 0,-2-5-5,0 0-7,1-1-10,-2-1-16,0-1-13,0 1-48,-3 5 98,-1-2 0,0-1 0</inkml:trace>
  <inkml:trace contextRef="#ctx0" brushRef="#br0" timeOffset="645.0369">16985 3943 66,'0'0'4,"0"0"1,-1 2 0,1 0 1,0 1-2,0-2 0,0 1 0,0-2-1,0 0 0,0 0 0,0 0 0,1 0-1,2 0 0,0 0-1,1 0 0,1 1-1,-2 1 1,2 0 1,1 0-1,-3 2 0,3-1 2,-2 1-1,3 0 0,-3 1 1,6 0-1,-6-2 1,5 3 1,-4-5 2,1 4 3,-1-4 2,2 3 2,-3-3 2,-1-1 1,2-2-1,1-3-1,-2-4-2,1-2-3,2-4-9,-1-6-42,-1-3-13,2-6-108,5-34 163,0 1 0,-1 6 0</inkml:trace>
  <inkml:trace contextRef="#ctx0" brushRef="#br0" timeOffset="3145.1799">17994 3512 60,'-2'-2'8,"0"2"1,1-2 0,-2-2-1,3 1-1,-1 1 0,1-2-5,0 2 2,0 2-2,0 0-2,0 0 0,-1 2-1,0 2 0,1 1 1,-1 3 0,0 5 0,1-1 0,0 6 0,1-2 1,0 2-1,0 3 0,1 2 0,1 2 1,0-1-2,1 5 2,1-1 0,-1 2-1,1 1 1,-1-1 0,1 1-1,-2-3 1,1 0 0,0-2-1,-2-3 0,0-2 0,0-2 1,-1-5 0,0-3-1,-1-1 0,1-4 1,-1-2 0,1 1 0,1-1 1,-2-2 0,2-1 1,0 0 0,1-2 1,1 0 1,3-3 0,2 1 0,1-2 0,3 1 1,2-2-1,1 1 0,0 1 1,2 0-1,-1 2-1,2-3-1,-3 3-1,0-1 0,1 1-1,-2 1 0,-2 1-1,-1 1-6,-2 0-7,1 4-18,-4-3-17,-1 5-54,5 7 102,-1 1 0,-3-3 0</inkml:trace>
  <inkml:trace contextRef="#ctx0" brushRef="#br0" timeOffset="3791.2169">18632 3900 93,'-3'0'7,"2"0"0,-4 1 0,-1-1 0,-4 2-1,0 0-2,-2-1-1,-1 3 0,0 1-1,3 3-1,-3 0 1,1 4-1,3-1 1,0 2-1,3 1 0,2-1 1,3 1-1,1 0 0,4-2 2,-2-3 0,6 1 0,1-2 2,2-2 1,0-3 0,3 1 0,-1-5 1,2-3-2,-3-2 1,3-3-1,-2-2-1,1-1 0,-3-2-1,0-3 0,-2-1 0,0 0-1,-4 1 1,1 0-1,-3 1-1,0 2 1,-1 5-2,-1 1-2,-1 2 1,-1 3-1,-1 3 0,1 2 0,1 4-1,0 1 0,0 4 2,4 1 0,0 0 1,4 1-2,1 0-4,5-3-6,0-1-11,1 0-14,2-2-12,0-3-38,8-5 87,-5-4 0</inkml:trace>
  <inkml:trace contextRef="#ctx0" brushRef="#br0" timeOffset="4382.2507">18909 3651 64,'2'13'3,"1"4"1,0 5 0,2 2 0,1 2-1,0 2-1,2 1-1,-1-3 0,-2-1 0,0-3 0,-2-2-1,0-4 2,-2 0-1,1-7 1,-2-2 0,1-2 0,-1-4 0,0-1 0,-3-4-1,2 0 0,1-6 0,0 1 0,1-4-1,3 1 0,1 0 1,1 2-1,1 1 0,1 2 2,2 1-1,-1 2-1,0 3 3,1 2-1,0 3 1,-1 0 0,1 3 2,-1 2-1,-2 1 1,-1 2 0,-1 2 0,-3 0 0,-3-1-1,-4 1 1,-2-1-1,-3-2 0,-2 1 0,-1-5-1,-1-1-2,0-1 0,1-4-7,2 0-11,2-3-16,2-3-11,2-2-31,12-18 75,0 2 0</inkml:trace>
  <inkml:trace contextRef="#ctx0" brushRef="#br0" timeOffset="4801.2746">19233 3906 130,'5'-1'10,"0"-1"2,2-3-1,0 0 1,0-3-3,1 0-2,-1-2-2,-3-1 0,0 1-2,-2 1-1,-2 1 1,0 0-2,-3 1-1,-1 3-1,-2 0 0,-4 0-1,2 4 0,0 0-1,0 4 1,-2 3 0,3 1 0,1 2 1,0 6 1,3 0 0,3 2 1,0 0 0,3 2 0,2-2 2,2 1 0,0-6 1,4 3-1,-1-5 0,2-1-2,5-4-7,-2-3-18,6-3-24,2-3-3,3-3-34,15-26 85,-3 1 0</inkml:trace>
  <inkml:trace contextRef="#ctx0" brushRef="#br0" timeOffset="5185.2966">19481 3361 100,'0'1'3,"-1"4"2,1 2 2,0 0 2,0 5-1,0 5 1,3 2 2,0 5 0,1 5-2,1 5 0,0 4-2,3 2-1,0 5 0,-1-3-2,0 3-1,0-2 0,0-3 0,0-4-3,-2 1-5,2-7-9,-3-3-14,2-3-18,0-5-74,3-5 120,-2-3 0,0-6 0</inkml:trace>
  <inkml:trace contextRef="#ctx0" brushRef="#br0" timeOffset="5529.3163">19637 3390 126,'-1'13'10,"1"4"3,0 4 0,1 5 0,-1 4 0,2 3-2,0 1-3,1 2 1,0 1-4,1-2-1,0-1 0,1-2-2,-1-3-10,1-2-16,-3-2-27,0 1-2,0-3-42,-2 6 95,-1-5 0,0-3 0</inkml:trace>
  <inkml:trace contextRef="#ctx0" brushRef="#br0" timeOffset="5906.3378">19901 4000 170,'-1'-5'10,"1"-1"1,0-2 0,0 0 1,1-2-3,1-1-3,-1-3 0,-1 2-2,0 0 1,0 1-1,-2-1 0,0 3 1,0 1-2,-2 1-2,0 1 1,-1 2-1,2 3-2,-5 1 0,1 4 0,0 3-1,-1 1 0,2 3 0,-1 2-1,2 1-7,1 2-11,2-2-18,3 1-15,3-2-74,14 10 128,0-4 0,0-1 0</inkml:trace>
  <inkml:trace contextRef="#ctx0" brushRef="#br0" timeOffset="6425.3675">20151 3831 144,'-5'-1'2,"-1"0"2,-2 0-1,-1 4-1,-3-1 0,2 5-1,0 2-2,-1 3 1,4 1 0,0 1-1,4-2 1,3 3 0,2 0 0,1-5 1,3 0 0,2-2 1,1-3 0,0-4 2,2 1 0,-1-5 0,1-4 0,0-6 1,1-1-1,-2-8-1,0 0 0,1-6-1,-1-4-1,-3 0 1,1-4-1,-3 0 0,-2-4 0,-2 2 0,-1-1 0,-2 2-1,-2 0 1,1 3-2,-2 2 2,1 5-2,0 4 1,2 4-2,-1 5-2,1 5 1,0 3 0,1 5 0,-1 5 1,2 7-1,0 6 1,0 10 2,0 4 1,2 7 1,1 2-2,0 5-9,3 1-15,3-2-21,-1 1-61,14 18 106,0-8 0,-2-9 0</inkml:trace>
  <inkml:trace contextRef="#ctx0" brushRef="#br0" timeOffset="6760.3867">20884 3668 69,'0'8'1,"0"6"0,0 2-1,0 3-3,0 0-7,0 4-5,-1-3-28,-1 6 43,2-8 0</inkml:trace>
  <inkml:trace contextRef="#ctx0" brushRef="#br0" timeOffset="7101.4062">20926 3572 79,'5'3'5,"5"3"3,0 0 0,2 5 1,4 2 0,-2 0 0,1 5-1,-4-1 0,2 2-1,-6 3-1,0-1 1,-3 1-1,-4-1-1,0 1 0,-5-2 0,-2-4-1,-3 0-1,-4 0-1,0-3-4,-3-3-2,0-2-6,0-3-7,1-1-16,4-2-14,0-4-33,3-7 80,2-4 0</inkml:trace>
  <inkml:trace contextRef="#ctx0" brushRef="#br0" timeOffset="7626.4362">21320 3680 121,'-3'-1'3,"-3"0"1,-2-2 1,-5 2-1,2 1 0,-4 1-1,1 0 0,-2 4-1,4 2-1,0 2-1,1 2 1,4 2-1,3 1 0,1 1 1,5 0-1,3 1-1,2-2 3,5-2-1,0-2 1,3-2 1,-1-2 0,1-4 0,1 0 1,-3-6 0,0-2-1,0-1 1,-3-5-1,0-1 0,-2-5-1,0 1 0,0 0 1,-4 1-1,-1 1-3,2 4 1,-4 2 0,0 5-1,0 3 1,1 3-1,-2 5-1,2 4 1,1 2 2,2 4-1,-1 1 1,0-1-2,2 1-8,1 0-8,-1-7-15,3 0-13,-1-2-42,9-9 87,-7-5 0</inkml:trace>
  <inkml:trace contextRef="#ctx0" brushRef="#br0" timeOffset="8045.4602">21477 3044 72,'1'10'8,"2"7"1,0 4 1,0 5 1,0 5 1,1 3-1,1 4 0,2 2 0,-1-2 0,1 3-1,0-1 0,1-1-1,0-2-2,-1 1-3,0-2 0,-1-2-1,-2-1-1,4-4 0,-4-1-4,-1-4-10,0-2-13,-1-5-24,-1-2 0,0-5-31,-3-6 80,0-4 0</inkml:trace>
  <inkml:trace contextRef="#ctx0" brushRef="#br0" timeOffset="8273.4732">21466 3606 165,'5'0'8,"2"1"1,6-1 1,3 1-4,2-2-11,1 0-20,2 0-22,4-1-74,21-1 121,-5 1 0,-5 0 0</inkml:trace>
  <inkml:trace contextRef="#ctx0" brushRef="#br0" timeOffset="8915.5099">21856 3574 148,'-5'-3'7,"-1"0"1,-4-2-1,3 4 0,-2-3-3,0 2-2,1 2-2,1 2 1,-2 3-2,2 3 0,-1 0 1,0 4 0,2 2 0,-1 0 0,3 4 0,2-2 0,-1 0 1,3 2-1,1 1 1,1-4 0,2-1-1,3-1 3,-2-4 0,2 1 0,2-5 2,0-2 1,1-2 1,1-2 1,0-4 0,-2-3-1,2-3 0,2-1-1,-4-3 0,2-2-2,-1-2-1,-3 2-1,-2 0 0,0 0-1,-2 2 1,-1 4-1,-4 0-3,0 5 0,1 1 0,0 2-2,0 2 1,0 2 0,-1 4-1,2 3 2,0 1 0,3 4 3,1 1-1,2 0 1,-1 1 1,5-1-1,-3 1-1,5-1 2,-3-1-5,3-1-10,1-1-16,-4-3-25,4 3-2,0-3-41,7 1 97,-3-5 0,1 1 0</inkml:trace>
  <inkml:trace contextRef="#ctx0" brushRef="#br0" timeOffset="9952.5693">22036 4071 89,'-3'0'7,"1"0"-2,-2 2 0,-1-2 1,0-2-3,1 1-1,-3 1-1,3 1-1,-3 2-3,2-1 2,-3 4 0,3 4 1,-1 0-1,1 2 0,-1 5 2,2 2-1,1 0 0,0 4 1,2 2-1,0 2-1,2 0 2,1 2-2,3 2 0,1-1 1,5 2 0,1-1-1,4 2 1,4-1 0,4 1 0,4-2 0,2 1 2,5 1 0,6-3 1,0 2 0,7-3 0,4 0 0,5-3 2,3 0 1,7-4-1,3-2-1,1-2 3,1-4-2,3-3 0,-1-2 1,-1-1-1,1-3-1,-2 0 0,-3-5 0,-1 0-2,-4-3 1,-3 0-1,-4-4 1,-5 3-1,-7-2 0,-2 0 0,-7 0-1,-4 0 0,-4 2 1,-6-2-2,-4 2-5,-5 1-6,-4-1-14,-2 2-19,-4 0-5,1-2-23,-6 0 72,-1-1 0</inkml:trace>
  <inkml:trace contextRef="#ctx0" brushRef="#br0" timeOffset="10177.5821">23728 4709 101,'1'6'-2,"0"3"-15,3 5-18,-1 5-12,-7 27 47,-2-2 0</inkml:trace>
  <inkml:trace contextRef="#ctx0" brushRef="#br0" timeOffset="11282.6453">24043 5034 55,'14'4'3,"-4"4"1,0 0 0,-2 2 1,-1 2-1,0 0 2,-3 0-1,2 2 0,0 0 1,-1-3-1,2 2 0,-3-5 1,2 2 0,3-5 1,-1 0 0,-1-3 0,4 0 0,0-4 0,-2-2-1,2-2 0,-1-3-2,1-3-1,-2 0 0,2-3 0,-3-2-2,0 1 2,-1-1-2,-1-1 0,-1 1 0,-2 1-1,-2 2-1,1 6-2,-2-1 0,0 2 0,0 4-1,0 1 0,0 4 1,0 4 0,0 2 1,3 5 2,0 3-1,1 1 0,1 3 2,0 1-1,1 0-1,0 3 3,-1-1-2,4 3 0,-4-3 2,-1 3-1,0-3-1,0 2 3,-3 1 0,0-3 0,-2 2 1,-2-2 1,-1 1 1,-4-3 0,-3-1 0,1-4 0,-6-1-2,-2-2 0,-1-2 0,-2-5 0,-3 0-2,2-4 0,-1-1 0,1-3-1,0 0 0,1-4 0,2-2-1,0 0-2,2-1-5,2-2-7,2-1-14,1-2-22,3-2-3,2 2-23,8-6 76,2 4 0</inkml:trace>
  <inkml:trace contextRef="#ctx0" brushRef="#br0" timeOffset="11792.6745">24712 5144 146,'0'0'7,"1"1"2,2-1 2,1 1 1,-1 0-1,5 1 2,0-1 0,3-1-2,1 0-2,2-1-2,3-1-1,2 1-1,-2 0-3,1 1-3,-1-1-4,0 0-9,-4 1-11,0 1-15,-3 0-17,-3 3-63,-4 10 120,-3 0 0,-2 0 0</inkml:trace>
  <inkml:trace contextRef="#ctx0" brushRef="#br0" timeOffset="11995.6861">24866 5271 231,'9'1'9,"0"1"2,4 1-2,0-3-5,4-2-16,2 0-32,3 0-13,0-3-94,17-9 151,-4 0 0,-7 1 0</inkml:trace>
  <inkml:trace contextRef="#ctx0" brushRef="#br0" timeOffset="12691.7259">26048 4688 97,'-4'-7'8,"-2"-2"1,0-1 1,-2-2 1,-1 1-1,-1-1-1,0 0-3,-2 1-1,3-1-1,-3 2-1,2 0-1,1 3-2,-2 0-2,3 3 1,-1 2 0,1 3-1,-1 3 0,1 3 0,0 4 1,2 6 2,2 4 0,0 6 0,4 5 2,0 5 0,3 7 1,2 2 0,2 6-1,1-1 1,3 1 0,-2 0-1,2-1 2,0-2-2,-1-1 1,-2 1 2,2-5-1,-5-2-1,0-1 0,-1-2 0,-2-4 0,-1-4 0,-1-6-2,-2-3-4,0-2-10,-1-10-15,-1 1-21,-1-4-5,-3-4-44,-10-15 97,-1 0 0,3-6 0</inkml:trace>
  <inkml:trace contextRef="#ctx0" brushRef="#br0" timeOffset="12995.7433">25671 5186 119,'5'-1'12,"4"0"3,3-3 1,4 2 0,3 1-2,2-1-2,7 1-4,-2-1-3,3 2-9,3-1-23,1 0-24,0-2-84,19 0 135,-5-1 0,-9 0 0</inkml:trace>
  <inkml:trace contextRef="#ctx0" brushRef="#br0" timeOffset="13448.7692">26488 4697 113,'-8'4'8,"-2"2"0,-4 3 1,1 7 1,-1 5-1,-2 3-2,0 6 0,0 2-1,3 4-1,2 1-1,-1-1-1,6 2 1,0-3-2,3 0-1,2-3 0,3-2-1,3-2-3,2-2-4,2-3-6,3-4-12,3-4-18,3-1-6,3-3-8,15-9 57,-3-4 0</inkml:trace>
  <inkml:trace contextRef="#ctx0" brushRef="#br0" timeOffset="14166.8103">26599 4994 146,'4'-5'6,"3"0"1,2-1-1,2 1 0,2-1-1,0 1-1,3 3-3,0 2-1,0 3 1,0 4-1,-2 2 0,1 3 0,-2 3 0,-4 0 0,-1 3 0,-3 0 0,-5 1 0,0-2 0,-5 0 0,-2-2 0,-1-1 1,1-3-1,-4-3 1,7-1-2,-3-4 1,1 1-1,3-4 1,2-2-2,1-5 1,3-2 0,1-2 0,3-2 0,0-4 2,4 1 0,-1 0 0,0-1 1,1-1-1,0 0 2,1 0-1,-1 2 1,1-1 0,1 0 0,-2 3 0,1 0 1,-2 3-1,-3 2 1,0 1-1,-3 1-2,0 2 0,-5-1 0,-2 4-2,-2 0-1,-1 2 1,-1 3-1,0 1 0,-4 5 1,5 2-1,-2 0 2,5 3 0,-1 1 2,4 2-1,1 1 1,2-2 1,1 0 0,3-2 1,0 1 0,4-3 0,-1-1-1,-1-3 1,2-1 0,-3-1-1,2 0 0,-2-3-1,1 2-3,-4-2-6,2 0-13,-2-3-23,3 0-12,-4 0-66,13-6 121,-5 2 0,0 0 0</inkml:trace>
  <inkml:trace contextRef="#ctx0" brushRef="#br0" timeOffset="14417.8247">27167 5053 184,'0'3'10,"0"0"1,1 2 1,1 3 1,1 3 0,-1-1-4,-1 4-3,0 0-2,1-1-1,-2-1-3,0 1-7,0 0-10,0-3-23,0 3-17,0-4-87,2 5 144,1-4 0,-1-2 0</inkml:trace>
  <inkml:trace contextRef="#ctx0" brushRef="#br0" timeOffset="14600.8351">27384 5090 156,'-3'1'6,"1"5"-2,-1 3-4,1 2-9,1 1-19,0 4-18,1-2-37,6 6 83,1-2 0</inkml:trace>
  <inkml:trace contextRef="#ctx0" brushRef="#br0" timeOffset="15251.8724">27567 4865 104,'2'0'4,"2"-1"2,6 0 0,-1-1 1,3 5-2,2 0 1,-3 3-1,2 2-2,-2 3 0,0 2 0,-2 2-2,-2-1 1,-2 2 0,0 0-1,-4 0 1,-1-3 0,-1-2 1,-2-1 1,0-3 0,1-2 0,-2-2 0,2 0-1,0-5 1,-1-1-2,0-4-1,3-2 1,1-4-2,1-2 0,-1-3 1,2-2 0,0 0-1,2-2 1,1 1 0,-2 0 0,-1 1 1,0 2 1,0 2 1,-1 4-1,0 1-1,-2 6 0,0 0 0,0 1 0,-2 6-1,1 2-1,0 3-1,1 4 2,0 4 0,2 1 0,1 1 0,1 0 0,0 3-2,3 1-1,0-3-7,1 1-5,2-3-9,-1 0-7,1-1-7,0-4-70,5 0 107,-1-3 0,-2-2 0</inkml:trace>
  <inkml:trace contextRef="#ctx0" brushRef="#br0" timeOffset="15687.8973">27851 4970 170,'0'0'10,"2"-3"1,-1 0 0,2 2 0,0-2-3,1-1-2,2 2-3,-2 1 0,2 0-1,-1 1-2,2 1 0,-3 1 0,3 3-1,-1 2 0,-3 4-1,-1-1-1,-1 3-2,-3-1-1,-2 2 0,-2-2 0,-1 2-1,-2-1 1,0-2 2,-3 0 0,3-2 1,1-3 3,1 0 1,1-2 1,2-3 0,2 1 0,1 0 1,1-2 2,0 0 0,2-2 0,0 0 1,1-1 1,4-1 0,-1 0 1,2 0-1,-1 2-1,1-2 0,0 2-2,3-3 0,-5 4-2,6-2-5,-6 2-6,0-1-16,-1 1-24,3 1-8,-3 0-63,6-2 120,-4 1 0,3-2 0</inkml:trace>
  <inkml:trace contextRef="#ctx0" brushRef="#br0" timeOffset="15926.911">28215 4981 174,'11'0'6,"-11"3"0,3 1 0,0 3 0,0 4 1,-1-1-3,0 3-2,-2 1-3,0 0-7,-1 0-13,0 1-24,0 1-6,0-4-34,-1 4 85,2-3 0</inkml:trace>
  <inkml:trace contextRef="#ctx0" brushRef="#br0" timeOffset="16118.922">28649 4966 147,'0'0'0,"0"0"-8,1 0-16,1 1-17,4 0-33,12-1 74,1 0 0</inkml:trace>
  <inkml:trace contextRef="#ctx0" brushRef="#br0" timeOffset="16864.9646">29162 4732 108,'-2'-5'7,"-2"-1"2,3-1-1,0 2 0,0-1-2,1 3-3,2-3-2,1 0 0,5 2-1,0 1-1,2-1 1,1 4-1,2 0 0,0 0 1,0 3-1,0 2 1,-2 2 0,0 2 0,-1 1 1,-2 4 0,-1 4-1,-4 1 1,0 2 0,-3-1-1,-3 1 0,0-1 1,-2-5 0,0-2 1,-1-1 0,2-7 0,0 1 1,2-4 0,1 1-1,-1-5 0,-1 1 0,3-4-1,-1-3-1,2-3 1,2-1-1,1-3 0,1-1 1,0-2-1,2-2 0,1 2 1,0-3 1,-2 3 0,0 0 1,-1 5 0,1 2-1,-4 3-1,0 2 0,-1 4 0,1-1-1,-2 6 0,2 4 0,-1 3 0,2 4 2,-1 3 0,0 2 0,2 1-3,2 1-5,0 0-10,3 1-10,1-4-13,4 0-69,8 5 108,-5-3 0,-1-3 0</inkml:trace>
  <inkml:trace contextRef="#ctx0" brushRef="#br0" timeOffset="17360.993">29511 4888 151,'2'-2'10,"0"0"1,3-2 0,-2 1 1,4-2-4,-1 1-3,1 1-2,-2 2 0,4 1-1,-1 1-2,1 5 1,-2 1-1,2 1-1,-3 3 1,-2 1-1,0-1 1,-2 2-1,-2-1 0,-2-3 0,-1 0 1,0-1 1,1-5 0,1 1 0,-3-2 0,2-1 1,1-2-1,-2-1 1,2-4-2,2-3 0,2-1-1,-1-3 0,3 0 1,0-1 0,1 0 0,1 0 0,-1 2 0,3 0 1,-1 4-1,1 1 1,-1 3-1,3 1 1,-3 2 0,2 2-1,0 5 0,-1 0 1,-1 2 0,2 4-1,-4 1-1,1 1-3,-1 1-8,-3 0-13,-1 0-22,-2 1-6,-1-3-30,-7 3 83,0-4 0</inkml:trace>
  <inkml:trace contextRef="#ctx0" brushRef="#br0" timeOffset="17665.0104">29811 4571 142,'19'-5'6,"-15"6"2,6 2 0,0 1 0,6 4 0,-2 6-1,3 2-1,-2 5-2,1 5-2,-4 5-5,-3 4-13,-4 5-25,-8 4-7,-7 3-43,-45 31 91,-1-3 0,-1-10 0</inkml:trace>
  <inkml:trace contextRef="#ctx0" brushRef="#br0" timeOffset="19337.106">27009 5492 54,'0'0'0,"1"3"1,-1-1 0,3 3 0,-1-1 0,4 3 0,-6-2 1,4 3-1,-1-4 0,3 2 1,-2-1 0,1 2 1,-1-2 0,5-2 1,-6 1 0,6-2 0,-4 0 0,3-2 0,2-1 0,-3 0 1,3-1-2,0-3 0,-1 0-1,-1 1 0,2-2 0,-4 1-1,2 0 0,-1 0 0,1-1-1,-1 1 1,1-2-1,-1 3 0,1-1 0,0 3 1,0-2-1,-1 3 0,3 1 1,-2 0-1,2 2 1,2 2 0,-3-1 0,0 2-1,1 0 1,-1 1 0,-1-2-1,-1 1 1,1 0 0,-1-1 0,-1-2 1,3 3-1,-3-5 1,3 0 0,-1-2-1,2-2 1,0-1-1,2-1-1,1-2 1,0 1-1,2-3-1,1 2 1,3-2-1,0 1 1,2 1-1,2 1 0,0 2 0,-3-1 1,-1 4-1,-1 0 0,1 2 1,-2 2 0,-3 0-1,2 4 1,-3-1 0,2 2 1,-1-1-1,-1 1 1,2-2-1,-3 0 1,1-1 0,-1-2 0,0 0-1,1-5 1,-1 0 0,2-1-1,-2-2 1,3-1-1,-1 0 0,2-1 0,-1 2 0,3-2-1,-2 1 1,2 2 0,-1 1-1,1 0 1,0 2-1,-1 2 0,2 0 1,0 1-1,1 1 2,2 2-1,0 0 0,-1 0 0,1-1 1,0 0-1,-3-1 1,1-2 0,0-1-1,-2-1 1,2-1-1,1-1 0,-2-1 0,3-1 0,-1 1-1,-1-1 1,2 1 0,2 1-1,-2-2 1,1 4 0,2-1 0,-1 3 1,1 1 0,1 2 1,1-1 2,1 2 0,1-2 2,2 0 2,2 1 0,-2-2 1,3-2 1,-1-2 1,0 0-3,0-4-1,-3-1-1,0-2-3,-4 0-5,0-1-10,-4 1-29,-4 0-13,-5 3-63,-14 5 117,-3 2 0,-8 2 0</inkml:trace>
  <inkml:trace contextRef="#ctx0" brushRef="#br0" timeOffset="20109.1502">28465 5467 71,'0'0'6,"-2"-1"1,0 0 0,-1-1 1,-1-1-2,-4 3-1,3 0-1,-4 3-1,1 1-1,-6 3 0,3 3 0,-3 2-1,-1 1-1,0 2 1,-2 2 0,2 3 0,-3 3 0,-2 0 0,3 2 0,-2 3 0,-2 2 0,1 1 0,0 0 2,-1 1-1,2 2 0,0 2 0,4 3 1,-1 0-1,4 6 1,0 1-1,5 1 0,-1 4-1,2 0 1,0-1 0,1 2 0,1-1 0,1 1 1,2 1 1,1 2 0,1 1 2,2 1-1,1 2 0,0 2 1,2 1-2,-1 2 0,1-4 0,0 0-2,-1 1 0,4-2 0,-1-2-1,1 0 0,0-2 0,3 0 0,-1-3 1,-2-3-1,0 1 0,-3-4 1,0-2-1,-3-4 0,0-3-1,-2-1-4,-2-5-6,0-3-13,-1-1-16,-3-3-13,0-4-46,-11 10 98,2-5 0,2-6 0</inkml:trace>
  <inkml:trace contextRef="#ctx0" brushRef="#br0" timeOffset="20505.1728">27966 7798 90,'2'5'2,"-1"0"3,3 3 2,-1 0 0,2 3 2,-1 1 0,2 1 0,1 1-1,-1 1-2,2 0-1,2-1-3,-3-3 0,2-1 0,0-2 0,1-2 1,-3-1 0,5-1 1,-1-4 0,0-4 1,-1 0 0,4-3-1,-2-2-1,-3-2-2,1-3-4,-3-1-12,-1 0-20,-1-1-15,-3 3-44,-4 0 94,-2 2 0,1 3 0</inkml:trace>
  <inkml:trace contextRef="#ctx0" brushRef="#br0" timeOffset="21204.2128">28052 8340 112,'-2'-6'5,"-4"2"1,3-4 1,0 1 1,0-2 0,1 1-1,-1-4 1,0 2-2,1-2-1,-3 0 0,-1-2-2,-2 1-1,-1 3 0,-2-3 0,0 2-1,-1 3 0,0-1 0,-1 5 0,1-1 0,1 5-1,0 0 1,1 2 0,1 4-1,2 3 1,-1 3 0,2 3 1,0 3 0,0 4 1,3 5 0,1 1 0,-1 5-1,3 2 2,3 2-1,-1 3 0,3 2 1,0 1-1,1 3-1,1-1 2,0 0 0,0 1-1,0-1 1,-1-3 0,-1 0-1,0-2 0,-2-2 0,-1-1-1,-1-2 0,-1-1-1,-1-2 0,0-3-1,-2-2-3,-1-3-6,0-2-7,-1-6-14,0-3-12,-1-4-13,-1-3-53,-7-13 108,1 0 0,2-3 0</inkml:trace>
  <inkml:trace contextRef="#ctx0" brushRef="#br0" timeOffset="21694.2408">27713 8926 100,'4'-3'11,"3"2"2,0-1 0,5-2 1,2 2-3,2 0-2,2-2-1,3 1-2,0-2-1,2-2-1,0 1-1,0-2 0,-2 0-1,2-2-1,-3 1 1,-1-2-1,-3 2 2,-5 2-1,1-1 1,-4 0-1,-4 1 1,-1-1-1,-1 0 0,-4 0-1,1 2 0,-4-2-1,1 3 0,-3 0-1,0 2 1,-1 1 0,1 3 1,-3 4-1,3 1 0,-2 3 1,4 1-1,1 3 0,2-1 1,1 1-1,2 0 0,1 0-1,2-1-2,1 0-5,0-2-6,2-2-9,4 0-9,-1-2-13,5-1-56,25-5 101,-4-1 0,0-4 0</inkml:trace>
  <inkml:trace contextRef="#ctx0" brushRef="#br0" timeOffset="22104.2643">28283 8749 124,'-4'-1'7,"-3"1"1,-2 0 1,-1 1 0,0 0-1,-1 4-1,0 1-1,2 1-1,1 3-1,1 3-2,2 0 0,3 1-1,2 1 0,1-1 1,2 0 1,0-3 0,6-3 2,-2-1 0,1-3 1,0-4 1,4 0 0,-4-6-1,1-1-1,-1-3 0,-1-2-2,-1-1-1,-2 0 0,0-1-1,-1 2-1,0 3-1,-2 0 0,1 3 0,-2 3 0,1 2 0,1 0 0,2 4-1,0 2 1,4 2 0,0 0-5,4 1-8,-2-1-16,6-1-22,-2-2-2,2-3-35,15-15 89,-5-1 0</inkml:trace>
  <inkml:trace contextRef="#ctx0" brushRef="#br0" timeOffset="22395.2809">28494 8304 170,'0'0'6,"-1"2"2,1 4 0,1 4 1,1 6-3,0 5 0,1 4 0,4 6-1,-1 2-2,0 2-2,1 0-1,1 0-7,-3-1-7,1-5-12,0 2-17,-2-6-9,0-3-34,-1 0 86,1-4 0</inkml:trace>
  <inkml:trace contextRef="#ctx0" brushRef="#br0" timeOffset="23086.3205">28476 8688 160,'2'-2'7,"-1"0"0,4-2 1,3-1 0,1-2-1,3 1-2,2-2-1,1 0-1,0-1-1,1-1 0,1 1 0,0-1-2,-2 1 1,0 2 0,-1-1 0,-3 3 0,-2 1 0,-2 0 1,-3 1-1,0 1 1,-1 1-1,-3 1 0,0 0 0,0 0 1,0 0-2,0 0 1,0 3-1,1-1 0,-1 1 0,2 2 0,-1 2 1,-1 0-1,0 3 0,1 0 0,0 1 0,2 0 1,0 1-1,0-2 1,0-1-1,3 0 1,1-1 0,2-1 1,1-2-1,6 1 1,-4-5-1,4-1 1,-2-3 0,2-1 0,-1-3 0,0-1-1,-4-4 1,-1 0-1,-1-2 0,-3 0 0,-2-2 0,-2 0-1,-2 1 1,-2 0 0,2 3-1,-2 2 0,-2 1 0,3 2-1,-3 3-1,3 3 1,0-2-1,0 6 0,0 0 0,1 3 0,2 3 1,0 3 1,3 0 0,1 0-1,1 0-5,3-1-11,-1-2-26,3-1-11,3-3-71,14-8 125,-1-3 0,-2 0 0</inkml:trace>
  <inkml:trace contextRef="#ctx0" brushRef="#br0" timeOffset="23560.3476">29078 8587 141,'0'0'11,"0"-2"2,0 1 0,0-5 1,0 3-5,0-4-1,0-2-3,-2 1 1,2-2-2,-1-4-1,-1 2 0,-1-4-1,0 1 0,-1-3 0,-1 2-1,-1 1-1,1 1 0,1 4-1,1 0 0,1 2 0,0 4 0,2-1 1,0 1 0,3 3 0,-1-2 0,4 1 1,2 3 2,2 0 0,-2 3-1,6 0 1,-3 3 0,2 3 0,-1-2-2,0 4 1,2 1-1,-4 1-2,3-1-5,-4-1-8,1 1-15,1-2-20,-1-4-5,1-1-48,10-11 102,-3-1 0,-1-3 0</inkml:trace>
  <inkml:trace contextRef="#ctx0" brushRef="#br0" timeOffset="23952.37">29289 8394 138,'0'-4'8,"-2"-2"2,2 1 0,2-1 0,1 1 0,0 0-2,2-3-1,-2 1-2,2 2 0,-1-4-1,0 2 0,-1 0 0,-2 1 0,1-3-1,-2 4 0,0-1-1,-3 4-1,0-2 0,-1 4-1,-1-1 0,0 5 0,0 3 0,-1 3-1,0 3 2,3 3-1,0-1 0,3 1-1,3-1 0,0-1-4,3 0-5,0-4-7,4-1-9,3-2-12,2-4-12,2 0-39,22-9 89,-3 0 0</inkml:trace>
  <inkml:trace contextRef="#ctx0" brushRef="#br0" timeOffset="24347.3926">29652 8121 115,'-4'0'5,"1"-1"1,-5 0 0,2 1 1,-1 0-3,-2 3-1,2 1-1,1 3 1,0 0-1,1 3-1,4 1 2,0 2 1,4 2 0,1-2 0,3 2 1,1-1 1,1 1 0,2 0 0,-1-2 0,1 0-1,2-2 0,-2 0-1,2 1 0,-1-1-2,-1-2 1,0 1 0,-2-3-2,-1 1 1,-1-2-1,-4-1-1,0 0-3,-2 2-4,-3-3-5,-2 2-6,-1-2-11,-2 2-13,0-3-10,-1 1-13,-2-4 65,0 0 0</inkml:trace>
  <inkml:trace contextRef="#ctx0" brushRef="#br0" timeOffset="24550.4042">29659 8240 136,'-6'13'7,"-1"5"0,-3 2-19,-2 7-25,-5 4-4,-4 4-19,-34 21 60,4-6 0</inkml:trace>
  <inkml:trace contextRef="#ctx0" brushRef="#br0" timeOffset="25907.4818">24210 5821 71,'-2'-1'3,"1"1"-1,-5-2 1,1 1-1,0-2 0,-2-1 0,-4-1 0,5 3 2,-4-3-1,1 4 2,-2 0-1,1 2 2,-4 0-1,2 3 1,-1 0 0,-1 2-1,-3 2 1,-3 0 1,-1 2 0,-1 1-1,-1 2 0,-2 2 0,-1-1-2,1 4-1,-1 2 1,1 5-2,-1 2-2,1 2 1,1 3-1,-1 4 0,2 2 1,-1 1 0,1 4 0,1 0 0,0 1 0,1 5 0,0 2 1,3 3 0,-3 7 1,1 1 0,3 6-1,-3 3 1,4 2-1,1 2 0,-1 2 0,5 1 0,1 1-2,2 0 1,1 2 0,4-1 0,0 2 1,2 1 1,1-1 1,0 1 1,2-1 0,0 2 1,-2-4 1,2 1-1,-1-2 0,0-2-2,-1-2-1,0-3-1,1-4 0,0-4 0,0-6-2,1-1 0,1-7-3,0-3-2,0-6-7,-1-3-6,1-7-9,-1-4-10,2-4-10,-1-5-76,0 3 123,-3-4 0,1-4 0</inkml:trace>
  <inkml:trace contextRef="#ctx0" brushRef="#br0" timeOffset="26223.4999">23329 8872 116,'1'3'12,"0"-1"1,1 3 0,3 3 1,2 1-1,1 3-4,2 2-3,-1 0-2,1 0-4,1-1-7,-2-3-6,-1 0-7,2-1-3,-5-3-2,3-2 0,1-4 2,-2-1 4,1-7 9,1-1 9,-1-2 9,-1 1 3,1-5 0,-3 5-6,-2-1-6,-1 3-14,0 2-15,-2 18 7,0-1 23</inkml:trace>
  <inkml:trace contextRef="#ctx0" brushRef="#br0" timeOffset="26857.5362">22391 9584 70,'8'16'8,"-3"2"1,4 3-2,-2 4-2,4 5-1,-1 1-1,2 1 1,0 1 0,-2 0 0,4-1 1,-3-5 1,1 0-1,-1-4 1,-2-4-1,1-1 0,-2-5 0,-3-1 2,2-4 0,-2-1 2,4-2 0,-1-3 1,2 0 0,0-3 0,3-1 0,-1-1-2,1-1-1,1-2-1,1 0-2,-1 0-1,1 0-2,-1 2-4,1-1-6,-3 1-10,0 2-10,-3 1-18,-1-2-9,-1 2-37,3-2 93,-1-1 0</inkml:trace>
  <inkml:trace contextRef="#ctx0" brushRef="#br0" timeOffset="27371.5656">22916 9666 92,'-4'5'6,"3"0"0,-5 5 1,-1-1 1,1 4-2,1 0 0,-3 4-2,5 2-1,1 1-1,2 0-1,2-1 0,2 1 0,3-4 0,0-1 0,4-4 0,-2-1 0,2-4 2,-1-2 0,1-2 0,-4-2 0,2-4 1,0-2-1,-1-3 1,-1-3-1,1-2-1,-3-3 0,-1-2 0,-2-1-1,0 0 1,-2-1 0,0 1 1,-2 1-1,1 8 0,-1-1-1,2 3 1,-3 4-1,2 5 0,0 5-2,1 2 1,2 6-1,1 1 0,-1 2-1,3-3-5,1 3-3,-1-4-7,2-1-7,3-3-10,-1-2-8,3-4-15,11-13 57,0 1 0</inkml:trace>
  <inkml:trace contextRef="#ctx0" brushRef="#br0" timeOffset="27863.5937">23070 9415 102,'-2'3'7,"1"4"0,1 4 0,5 1 1,0 6-1,6 1-1,0 3-2,3 2-2,2-1-1,-2 2 0,1-4 0,-3-1-1,0-4 1,-4-3-1,-2-4 1,-3-3 0,2-1 0,-2-2 1,0-5-1,1 0 1,2-4-1,-3-2 1,2-3-1,0 1-1,2-2 1,-2 2-1,0 0 1,2 2 0,-2 2 0,4 1 1,-3 4 1,3 1-1,-2 1 1,2 5 0,-1 1 0,0 4 1,-4-2-1,3 4 0,-5-4 0,-1 2 0,-2-3-3,-2 2-3,-2-3-3,-2 1-9,-1-2-13,-2 0-19,0-2-56,-2-6 103,1-2 0,5-1 0</inkml:trace>
  <inkml:trace contextRef="#ctx0" brushRef="#br0" timeOffset="28275.6173">23490 9555 133,'1'-4'6,"0"-1"1,1-3 1,1 1 0,-1-3-2,0 1-2,0-3 0,-1 6-1,-2-3 0,-1 3-2,-2-1-1,1 1 0,-4 1-1,1 0 0,-3 4-1,3 1 0,-1 2 1,-1 5-1,0 2 2,4 4 0,0 2 0,3 2 1,1 1 1,3-2-1,1 0 2,1-2-1,5-1 1,-1-2-1,3-3 0,1-3-1,1-4-4,3-3-3,1-5-2,0-6-5,1-3-4,0-4-5,1-2-5,0-6-7,-3-2-27,4-34 61,-5 7 0</inkml:trace>
  <inkml:trace contextRef="#ctx0" brushRef="#br0" timeOffset="28548.6329">23586 8993 112,'3'15'8,"4"5"2,2 4 0,-1 7 2,3 3-4,1 4 0,0 0-2,2 2-1,-2-3-1,2-1-1,1-3-4,0-6-10,1-2-13,1-4-20,-3-2-62,10-5 106,-5-3 0,1-5 0</inkml:trace>
  <inkml:trace contextRef="#ctx0" brushRef="#br0" timeOffset="28885.6522">24219 8963 143,'-9'6'8,"-3"8"0,-2 7 1,-4 5 1,-2 9-1,-6 10-2,-2 7-1,-4 7-1,-6 7 0,-3 4-1,-4 4-1,-5 3-2,-3 3-1,-3 1-6,-3 0-9,1-1-20,1-1-16,1-1-60,-29 42 111,14-14 0,9-15 0</inkml:trace>
  <inkml:trace contextRef="#ctx0" brushRef="#br0" timeOffset="29704.699">23017 10715 71,'5'11'5,"2"2"0,1 2 1,-1 3-1,4-1-1,-4 4-2,3-2 0,-5-2 0,0-2 0,0-4 1,-2-2-1,-2-2-2,-1-3-1,-3-3 0,0 0-3,-4-6-2,1-2-2,-4-5 0,4-1 1,-4-7 1,3 1 1,-1-5 2,0-2 2,4 0 2,-2-4 2,2 2 1,3 1 0,1 1 1,1 4 1,5 2-2,0 4 1,0 4 0,4 4 0,-3 3-1,5 5 0,-2 3 0,1 3-1,0 2 1,-2 3-1,2 2-1,-5 1 0,0 1 0,-5 0 0,-3 2-1,-4-2 1,-2 0-1,-1-2 0,-4-1 0,5-3 0,-2 1 0,4-4-1,-1-3 1,2 1 0,0-2-1,4-2 0,-1 1 0,0 1 0,2-2 1,0 0 0,2 0 1,2 2 1,4 0 1,3 3 1,4 1 0,3 2 1,0 2-1,1 1-1,4 1 0,-2 0-3,-1-1-6,-2 0-10,-1-3-14,0 0-18,-5 0-39,7-2 86,-1-3 0</inkml:trace>
  <inkml:trace contextRef="#ctx0" brushRef="#br0" timeOffset="30320.7343">23371 10747 112,'0'-2'7,"1"-1"1,0-1 0,1-4 1,1 1-2,0-2-2,1 1-1,0-2 0,-1-1-1,-1 2-1,-1 0 1,0 0-1,-1 2-1,-1 0 0,0 2-1,-2 3 0,1-2 0,-1 8-1,-1 2 0,0 2-1,4 4 1,0 3 0,4-1 1,0 2-1,2-1 1,2-1 0,-1-4 0,4 0 0,-3-6 1,2 0 1,-3-3-1,3-2 1,-2-4 0,0-2 0,-1-2-1,1-4 1,0-3-2,-1 0 1,0-1 0,3-3-1,-2-2 0,1 3 1,2-1 0,-1 2 1,1 4-1,0 1 1,0 4 0,-1 2 0,-1 4 0,0 3 0,-2 2 0,2 2-1,-2 4 1,0 2 0,-3-1-1,1 4 1,-4 0 0,-1-1-2,-2-1-1,-2 1-3,0-4-6,-1 1-9,0-3-10,-2-3-11,3-2-68,0-13 108,3-1 0,1-3 0</inkml:trace>
  <inkml:trace contextRef="#ctx0" brushRef="#br0" timeOffset="30590.7497">23726 10424 138,'1'8'9,"2"2"2,3 5-1,3 0 1,4 5-3,-1 2-3,3 3 0,-1 0-3,1 1 0,-3-1-1,0-1 0,-3 1-3,0-3-3,-2 0-6,-1-4-5,-1 0-4,-1-4-10,-1-4-9,-2-3-41,-4-10 80,-1-3 0</inkml:trace>
  <inkml:trace contextRef="#ctx0" brushRef="#br0" timeOffset="30875.766">23810 10404 104,'2'2'8,"2"2"1,1 3 1,0 1 1,1 2-2,0 2-1,0 0 0,-3 0-2,-1 2-1,-2-1-1,-2 0-1,-1-2 0,-2 0-3,0-3-3,-1 0-6,2-1-10,0-3-11,0 0-13,-2 0-41,9-10 84,-2 0 0</inkml:trace>
  <inkml:trace contextRef="#ctx0" brushRef="#br0" timeOffset="31203.7848">23905 10446 116,'1'8'4,"2"2"1,1-1 0,0 4 1,2-3 2,1 1 0,0-4 2,2-2 0,-1-3 1,3-4 0,-3-4 1,2-3 0,0-5-3,1-2-3,-4-1-1,3-5-2,-3-1 0,-2 0-4,-1 1-2,-2 0-5,-4 5-4,0 4-6,-4 3-8,3 3-12,-6 6-14,0 4-34,-2 8 86,2 3 0</inkml:trace>
  <inkml:trace contextRef="#ctx0" brushRef="#br0" timeOffset="31627.809">24111 10288 136,'2'0'8,"2"0"-1,0 1 1,3 4 1,-2 2-3,1 2-1,0 3-1,-2 2 0,-1 0-1,-3-3 2,0 0-1,0-3-1,-1-3 0,-1 0-2,-2-5 1,0-4-2,1-3 1,-1-3-2,3-5 0,0-2 0,1-2 0,1 1 1,0 0 0,2-1 0,0 7 0,5 1 0,-1 5 0,1 1 1,1 5-3,4 1-3,-2 4-5,1 1-8,-1 2-10,0 0-9,2 0-69,10-2 106,-3-1 0,0-2 0</inkml:trace>
  <inkml:trace contextRef="#ctx0" brushRef="#br0" timeOffset="31911.8253">24389 10056 147,'-7'0'7,"1"0"-1,-2 2 0,1 3 1,-3 1-3,3 3-1,0 2 0,6 1-1,2 1 1,2 3 0,5-2 0,1 0 0,3-1-1,-2-2 0,3-2 0,-3 0 1,-1-2-3,-1-1-2,-3-1-4,-4-1-6,-1 0-8,-3-1-7,-4 1-9,-1-1-67,-2-7 103,1 0 0,3 1 0</inkml:trace>
  <inkml:trace contextRef="#ctx0" brushRef="#br0" timeOffset="32161.8396">24499 10092 140,'3'-6'7,"4"-4"0,0-1 2,1-4 0,-2 1 0,2-1-1,-4 2-2,-1 2 0,-3 1-1,-1 3-1,-4 3-1,-4 6-1,0 1-2,1 7 0,-4 4-1,5 4 0,1 2-3,2 2-10,3 2-13,3-2-22,2 2-70,19 8 119,-3-4 0,3-4 0</inkml:trace>
  <inkml:trace contextRef="#ctx0" brushRef="#br0" timeOffset="32706.8707">24218 10881 112,'1'1'6,"4"2"-1,-2 0 2,6 4-1,1 6-1,3 2-1,0 2-1,2 6-1,0-4 0,1-1 1,-1 0 2,-1-4 3,-1-2 1,-3-5 1,-1-5 0,0-4 1,-3-4-2,-2-6 0,1-3-1,-4-5-4,-1-2-3,0-5-1,-1-3-4,0 0-4,-1-1-5,0 3-14,1 2-18,0 2-8,1 5-36,7 7 89,0 3 0</inkml:trace>
  <inkml:trace contextRef="#ctx0" brushRef="#br0" timeOffset="33669.9258">24647 10693 116,'-1'-1'9,"-5"1"0,1 0 0,-1 2 0,-2 1-3,-1 3-2,3 2-1,-1 4-2,1 1 0,3 4 0,1-2 0,3 3 0,3 0 0,-1-1 1,5-1-1,0 0 1,3-4 0,0 1 1,1-5 1,1-1 0,-3-4 1,2-2-1,-1-3 1,-1-1-1,-1-4 1,1-2-1,-4-3-1,1 1-1,-3-2 0,-2-1 1,-1 0-2,-1 0 1,-2 1 0,2 3 0,-3 1-1,1 2-2,0 3 1,1 1-1,0 2 0,1 1 0,0 2-1,2 2 0,1 3 1,1 2 1,2 3 0,2-2 0,-2 2 0,4-1 0,-5-3 0,3 0 1,-1-2-1,-2 0 2,1-4-1,-1 1 1,1-5 0,-2-1-1,-1-4 1,1-3-1,0-4 0,-1 0-1,1-4 0,0 1 0,3 0-1,-1-2 0,1 2 1,2 1-1,0 3-1,0 5 2,0 1-1,1 3 0,-3 3 1,2 4 0,0 1-1,2 3 1,-1 0 0,4 4 1,-1-3-1,1 1 0,1-2 0,-1 1 1,1-4-1,-1-1 0,0-3-1,-3-3 0,2-1-1,-6-4 0,3-2-1,-4-3-2,2-1 1,-3-2 1,-3-3 0,0 1 2,-2-1 1,-1 4 1,-1 1 0,1 2 1,0 6 0,-1 0 1,2 6-1,-1 2 0,2 2-1,1 2-1,0 4 2,3 2-1,3-2-1,1 2-4,2-2-9,0-1-14,3-3-18,1-2-7,2-3-31,10-17 83,-4 0 0</inkml:trace>
  <inkml:trace contextRef="#ctx0" brushRef="#br0" timeOffset="33810.9339">25132 10266 44,'-1'4'-44,"8"16"44,-4 0 0</inkml:trace>
  <inkml:trace contextRef="#ctx0" brushRef="#br0" timeOffset="34650.9819">25335 10428 162,'-2'-2'13,"-3"0"0,-2-2 0,0 3 0,-1 2-3,-1 2-5,-2 3-2,5 3-2,-1 1-2,2 3 0,0 2 1,3 2-1,3 0 0,4-2 1,-1-3-1,4 0 1,-1-3 1,4-3 0,-4-2 0,3-2 0,-3-4 1,2-1 0,0-2 1,-3-2-1,1 0 0,0 0 0,-3 0-1,1 2 0,-1 1 0,1 2-1,-1 2 1,5 1-1,-2 2 0,2 0 0,-1 1 0,2-2 1,-2-1-1,-1 1 1,1-2 0,-3 0 0,3-2 0,-3-1-1,-1-4 1,-2-4 0,1-2 0,-3-3-2,-3-3-1,1-3 1,-3-5-1,-2-4 1,1 1-1,-2-3 1,0 3 1,2 0 2,0 4-2,0 7 1,2 4 0,2 5-1,0 5 0,0 5-1,1 5-1,0 1 0,0 3 1,2 3 1,2 1-1,2 0 1,1-2 0,1 1 0,2-3 0,3-1 1,-3-2 0,3-3-1,2 2 1,-3-3 0,3 1 0,0 1 1,-1 2-1,1 1 1,-3 2-1,4 4 1,-2 0 0,-4 2 0,0 0 0,-3 1 0,-3-1-1,-5-1 1,-2-1-1,-4-1 0,-3-4-1,-1-1-2,-6-3-2,4 0-4,-1-4-7,2-4-8,-3-1-11,3-7-10,3-3-96,1-24 140,4 3 0,2-1 0</inkml:trace>
  <inkml:trace contextRef="#ctx0" brushRef="#br0" timeOffset="35084.0067">25577 10119 165,'0'9'10,"0"2"2,3 5 0,4 1 2,2 2-3,3 3-2,2-2 0,4 0-2,-1-2-1,2-1-1,0-3-1,-2-2 0,1-5-1,-2-2-1,1-1 0,-2-5 0,0-3-1,-3-4 1,3-1-1,-2-5 0,-2-4-1,-2-1-1,-2-2 0,-2-1 0,-2 1 0,-3 0 0,-2 4 0,-3 1-1,1 5 0,-2 3 1,1 3 0,-4 9 0,3 2 0,-2 6 1,4 2 0,1 6 1,3-2-1,4 4-2,4-3-24,4-3-31,6-2 0,10-8-70,62-36 127,-1-6 0,2-5 0</inkml:trace>
  <inkml:trace contextRef="#ctx0" brushRef="#br0" timeOffset="39214.2429">30419 4632 79,'0'0'9,"0"0"1,0 0-1,0 0 0,0 0-1,0 0-3,0 2-2,0-1-1,1 4-1,0 1 0,2 0 1,-1-1 1,3 3 0,0 0 2,4 0 1,-1-3 0,5-2 1,1-4 0,4-7-2,6-7-10,4-5-39,7-11-1,8-11-41,38-82 86,-8 1 0</inkml:trace>
  <inkml:trace contextRef="#ctx0" brushRef="#br0" timeOffset="43000.4595">24430 1448 113,'2'-1'10,"3"-3"-8,3-6-35,4-1-1,2-4-24,74-80 58,-3 3 0</inkml:trace>
  <inkml:trace contextRef="#ctx0" brushRef="#br0" timeOffset="53465.058">17843 13164 104,'-2'0'10,"0"0"-1,0 0 1,0 0-1,0 0-1,0 0-1,0 1-2,0 2-1,2 3-1,1 2 2,0 5 0,1 2 1,0 0 0,0 5-1,0 1 1,1 2-1,0 1 0,0 2 0,1-2-1,-2 2-1,0 2-1,1-1 0,-3-1-1,0-3 1,0 1-2,0-4-6,0-2-9,0-3-23,2-4-15,-1-4-66,3-10 119,2-4 0,-2-1 0</inkml:trace>
  <inkml:trace contextRef="#ctx0" brushRef="#br0" timeOffset="53793.0768">18001 13168 110,'3'7'11,"0"6"1,1 2 1,-2 2 1,-1 5-1,-1 2-3,2 2-1,-2-2-2,0 2-2,0-1 0,1-3-1,0-1-2,0 0-3,0-2-8,-1-1-17,2 1-20,0-4-6,-1 0-29,-4-6 81,1-2 0</inkml:trace>
  <inkml:trace contextRef="#ctx0" brushRef="#br0" timeOffset="54040.0909">17870 13439 107,'4'-3'7,"2"-2"-1,3-1 1,1 3-1,8-2-4,-1 2-9,4 1-11,3-3-12,1 5-50,23 0 80,-4 0 0</inkml:trace>
  <inkml:trace contextRef="#ctx0" brushRef="#br0" timeOffset="54541.1196">18264 13382 45,'0'0'2,"-2"-1"0,0 1 0,0 0 0,-1 2 1,1-1-1,-3 4 1,2 2-1,-1 0 0,1 2 1,1-1 0,1-1 1,1 3 0,-2-2 1,4 2 0,-2-1 0,3 1 1,1-3 0,1 3 0,2-3 0,1 0-1,2-3 1,1 0 0,1-3-1,3-1 1,-1-1 1,3-1 0,0-3 1,1-2 1,0-2 0,-3-2 0,1-1 1,-2-2-1,-3 3 0,-1-3-2,-4 1-1,-3 0-2,-2 0-1,-4 0 0,-3 0-3,-1 3-1,-5-1-2,1 1-4,-3 3-5,0 3-4,-1 3-9,3 2-10,-2 3-14,0 3-49,2 14 98,1-1 0,2-3 0</inkml:trace>
  <inkml:trace contextRef="#ctx0" brushRef="#br0" timeOffset="55094.1512">18515 13286 117,'2'1'5,"-2"0"1,2 4 2,0-3 0,1 4-1,-3-1-1,2 3 1,0-1-2,0 4 0,0 0-1,2 3 0,1-2-1,2 2 0,-1-2 0,3 0 0,0-2 0,3 0 0,-2-3 0,4-3 0,0 0 1,-1-4 0,-1-3 0,1-1 0,0-3-1,-4-3 1,2-2-1,-2-1 0,-1-2 0,-1 0 0,0 1 0,1-1-1,-5 3 0,1 3-1,-1 1-1,0 3 1,-6 6-2,2 1 0,-3 7-1,0 1-1,2 6-5,1-2-11,3 2-13,1-1-16,7 1-88,10 7 136,-1-6 0,-2-3 0</inkml:trace>
  <inkml:trace contextRef="#ctx0" brushRef="#br0" timeOffset="55539.1767">19001 13233 166,'-2'-1'6,"-2"-3"1,0 1 0,-1 2-1,-3-2-2,-1 3-3,-2 3-1,-1 0 0,0 4-1,3 1 0,-1 0 0,4 3 0,0 0 1,2-2-1,2-1 1,4 2 1,0-4 0,4 2 0,2-3 1,0 2-1,2-2 1,3 0-1,-1-1 1,1-1-1,0 0 0,-1 1 1,1-1-1,-4 0 2,-1 2 0,0-2 0,-3 3 1,-2-1 1,-1 4-1,-4-3 0,-2 2 0,-3-1 0,-3 2-2,-1-4 1,-4 1-2,3-2 1,-1-1-2,-1 0 0,1-2-4,0 1-4,4-1-7,1-1-16,0 0-20,3-1-90,8 2 141,-3-1 0,6 0 0</inkml:trace>
  <inkml:trace contextRef="#ctx0" brushRef="#br0" timeOffset="55822.1929">19139 13255 158,'2'5'9,"0"3"1,1 2 1,1 1 0,-2 2-2,0 1-2,1 2-1,0-2-3,0 1-4,-1-2-10,0-4-17,0 3-22,0-4-84,3-2 134,2-1 0,-3-2 0</inkml:trace>
  <inkml:trace contextRef="#ctx0" brushRef="#br0" timeOffset="55964.201">19154 13106 53,'2'1'-53,"9"14"53,-1-2 0</inkml:trace>
  <inkml:trace contextRef="#ctx0" brushRef="#br0" timeOffset="56469.2299">19274 13277 192,'2'1'2,"0"0"0,2 2 0,-2 1 0,1 2 0,-1 0-1,3 3 1,-2-2-1,-1 4-1,1-2 1,-1 3 0,0-5 0,-1 2 0,1-2 1,-1-1 1,0-1 0,-1-1 1,0-1-1,1-1 1,-1-2 0,-2-2-1,-1-1 0,2-1-1,-2-3-1,1-4-1,0-1 1,4-3-1,1 1 0,0 0-1,5 0 0,0 1-1,4 1 1,0 1 0,0 4 0,3 4 0,0 2 0,-1 2 1,-1 4-1,0 2 2,-2 4-1,-2 0-4,1 1-5,-4 1-14,1 1-18,-3 1-12,0 0-51,2 4 104,-1-5 0,0-2 0</inkml:trace>
  <inkml:trace contextRef="#ctx0" brushRef="#br0" timeOffset="57251.2746">19666 13206 109,'-5'1'3,"-2"-1"0,-2 3 1,0-1-1,-4 0 0,3 2-1,-2 3 0,1-1 0,2 2-1,-2 2 0,7 2 0,-1-1 1,3 2 1,3-3 1,2 1 1,4-3-1,2-1 2,2-3 0,1 0 1,3-3 1,-2-2 0,2-3 2,-2-1 0,-1-1-1,-1-3 1,-3-1-1,1-1-1,-3-2-2,-3-2-1,0 4-1,-2-3-1,1 4-1,-1 0-2,-1 2 0,0 3-1,0 2 0,0 0-2,-3 4 1,3 4 0,-3 2-1,0 4 2,0 3 0,1 3 0,-1 3 1,0 2-1,1 2 1,1 2 0,1 1 0,1-1 1,-1 4-1,2 0 0,-2 0 1,2 4-1,-2-2 1,0 2-1,-2-1 0,-1-2 1,0 0 0,-1-3 0,-1-1 1,-1-2 0,-2-3-1,-1-3 2,0-4-1,-1-4 1,-2-2 0,0-4 0,0-4-1,-1-5 0,2-3-1,-1-2 0,0-4-1,3-4 0,0-3-1,2-4 0,2 0-1,2-2 1,4-1-2,1-1-2,4 3-6,2 1-15,5 1-25,2 2-7,4 4-61,22-9 119,-2 4 0,-4 4 0</inkml:trace>
  <inkml:trace contextRef="#ctx0" brushRef="#br0" timeOffset="57518.2899">19952 13282 227,'-2'-2'7,"0"0"-1,0-1-1,0 2-7,0-1-20,2 0-32,1-1-2,1 1-55,12-2 111,2 0 0,-1 3 0</inkml:trace>
  <inkml:trace contextRef="#ctx0" brushRef="#br0" timeOffset="57931.3135">20347 13149 145,'0'0'10,"-3"-1"0,2-1 2,-3 0 0,2 1-3,-7 1 0,2 2-3,-1 2-1,0 3 0,-3 1 0,2 3 0,2 2 0,-1-1 1,1 5-1,2-2 1,1 0-1,3 2 0,2-3-1,1 0-1,4-4 0,0 2-5,4-4-7,0 0-10,4-2-18,0-3-20,3-1-94,17-8 151,-4-2 0,-1 1 0</inkml:trace>
  <inkml:trace contextRef="#ctx0" brushRef="#br0" timeOffset="58320.3357">20461 13240 126,'1'8'10,"2"0"1,-1 6 1,1-4 1,1 3 0,0-3-2,3 1 0,-1-2-1,2-3-1,1-3 1,3 0-2,-3-4 1,5-2-2,0-3 0,-1-3 0,1 0 0,-1-4-1,1 0-1,-5-3-1,-1-1 0,-3 0-1,-5 0-1,-3 1-1,-4 0-1,-3 4-2,-4 1 0,2 4-3,-3 4-2,0 3-7,-2 2-7,2 2-16,2 4-20,3 2-4,2 1-39,4 5 100,3 0 0</inkml:trace>
  <inkml:trace contextRef="#ctx0" brushRef="#br0" timeOffset="59073.3788">20770 13128 156,'0'2'5,"0"4"1,0 2 0,0 4 1,0 0-2,0 4-1,1 0-1,0 0 0,1-1 0,-1-1-1,-1-2 0,3-1-1,-1-1 2,-1-3 2,0-4 0,1 1-1,0-2 1,-2-2-1,0 0 1,-2-2-2,2-3 0,-2-1-3,1-3 0,1-4 0,0 0-1,1-1 0,3-1 0,0 0 0,1-1 0,3 1-1,-1 2 1,4 4-1,-1-1 1,2 3-1,1 4 1,-1 1 0,0 3 0,-1 2 0,1 3 1,-1 0 0,-1 2 0,-1 1 1,2 1-1,-4-2 1,0 3-1,-3-3 2,1 0-1,-3-1 1,0-1 0,-2-1 1,-2-2-1,2-2 0,-3-1 0,-2 0-1,3-3-1,0-3 0,-1-3 0,4 0-1,0-3 0,2-1 0,4 2 0,1-3 0,2 1 0,3 1 0,2 0 1,2 1-1,0 1 1,0 3 0,1 2 1,-1 1 0,-1 4 0,0 1 2,-2 5-1,0 0 1,-3 4 1,-1 4-1,-3 2 0,-2 1-2,-4 2-4,-2 2-14,-6 0-39,-2 2 0,-4-1-68,-16 19 124,1-6 0,-1-2 0</inkml:trace>
  <inkml:trace contextRef="#ctx0" brushRef="#br0" timeOffset="62268.5616">17966 14134 119,'-1'3'4,"-1"2"1,1 4 0,-1 2 0,2 0 0,2 5-2,1 1 0,1 0-2,1 2-6,0 0-8,0-2-11,0 2-14,1-2-32,2 8 70,-1-4 0</inkml:trace>
  <inkml:trace contextRef="#ctx0" brushRef="#br0" timeOffset="62551.5778">17962 14402 93,'5'-1'11,"5"-1"0,2 1 1,1 0 1,2-1-4,2-2-2,1 2-2,2-3-2,0 2-4,0 0-9,-2-2-13,-1 4-20,-3-1-44,-5-4 87,-3 1 0,-1 1 0</inkml:trace>
  <inkml:trace contextRef="#ctx0" brushRef="#br0" timeOffset="62737.5884">17992 14198 109,'10'-2'0,"2"1"-11,6 0-17,1-2-8,27-1 2,-6 1 34</inkml:trace>
  <inkml:trace contextRef="#ctx0" brushRef="#br0" timeOffset="63150.612">18341 14322 125,'0'6'3,"3"1"0,0 2 0,-2 0 1,3 0 0,0 0-1,-2-2 1,0-1 0,0-3 0,0 0 0,-2-3 0,-1-3-1,-2-1 0,2-5-2,0 0 0,1-4-2,0-1 1,4-2-1,0-1 0,6 1 0,-1 0 0,5 2 0,0 0 0,3 3 0,0 1 1,1 6-1,1 1 1,-1 5 0,0 1 0,-1 3-1,-1 4-6,0-1-11,-1 3-12,-2-1-13,0 0-22,9 3 65,-2-4 0</inkml:trace>
  <inkml:trace contextRef="#ctx0" brushRef="#br0" timeOffset="63577.6364">18802 14142 130,'-3'2'2,"-4"0"0,-2 1-1,-4 2 1,4 3-1,-5 0-1,2-1 0,5 2-1,-4 0 1,7-1 0,4 2 0,2-1 0,4-2 1,4 2 0,0-2 1,1-1-1,4-1 1,-1 1-1,-1 0 1,-2-1 0,-1-1-1,0 1 1,-4 0 1,-1 0 0,-1 0 2,-2 1 0,-1 0 1,-4 1 1,0-1-2,-3 1 1,-2-1-1,-5 0-1,3-3-2,-3-1-3,-2 0-3,2-1-5,-1-2-9,1 1-13,3 0-17,1-3-44,7-4 92,2 0 0,1 0 0</inkml:trace>
  <inkml:trace contextRef="#ctx0" brushRef="#br0" timeOffset="64415.6844">18974 14162 130,'0'0'3,"0"0"1,0 0-1,0 0 1,0 0-2,0 0-1,0 1 0,-2 1-1,1 2 1,0 1 0,1 4 0,0-3-1,1 4 0,2-1 1,-1 0-1,2 2 1,1 0-1,-2-4 0,3 2 1,-1-2 0,2 0 0,-2-3 1,4 1 0,-3-2 0,2-2 1,-2-1 0,1-4 1,-1 0-1,3-3 0,-4-1 0,2-5-1,-2 1 0,0 0 0,1-1-1,-1 2-1,-3 2-1,2 0 0,-2 2 0,-1 4-1,1-1 1,2 3-1,-2 2 0,1 4 1,1 2 0,2 1 1,-1 1 1,1 2-1,2-2 0,0-1 1,0 0 0,1 0 0,2-3 1,-2-3 0,4 0 0,-7-2 1,5-2 0,-4-4 0,1-1 0,0-3 0,-1-1-1,-2-1 1,2 0-1,-3-3 1,3-1-2,-1-1 0,-1 2 0,1 0 0,2 1 0,2 2-1,0 5 1,2 1-2,-1 5 1,1 3 0,1 5 1,-1 4-1,-1 1 1,-1 3-1,-1-1-1,-2 3-1,-1 0-5,0-2-6,-2-2-9,3-1-6,-2-3-6,0-1-77,16-6 111,-3 0 0,-2-4 0</inkml:trace>
  <inkml:trace contextRef="#ctx0" brushRef="#br0" timeOffset="64672.6991">19598 14119 157,'-4'-2'7,"0"-2"1,-1 1-1,-3-1 1,1 2-4,0 2 0,-3 3-2,1 4-1,0 2 1,2 2-1,-1 2 1,3 2 0,-2 0-1,4-3 1,1 2-1,1-1 0,2-2-2,3 0-3,-1-4-6,4 0-6,2-3-8,0 0-9,4-3-6,0-3-44,9-11 83,-1-3 0,-4 2 0</inkml:trace>
  <inkml:trace contextRef="#ctx0" brushRef="#br0" timeOffset="65094.7232">19676 14102 156,'0'0'3,"0"1"2,0 1 1,0 4-1,2 3 1,0 3 0,0 0-1,2 1-2,-1 1 0,2-2-2,-1-1-1,-2-2-1,2 0-1,-2-1 0,-1-2 0,0-3 0,0-1-1,0 1 1,-3-4 1,0-2 0,0-3 1,-1-2 0,1-2 0,2-1 1,0-6 0,1 2 1,3-3-1,2 1 0,2 1 0,1 1 0,0 2 0,1 5-2,1 3 0,0 5 0,-2 6 0,2 4 0,-3 4 0,0-1 0,-1 4-1,1-1-5,-2 2-12,-2-5-15,1 1-13,0-6-29,7 0 76,-1-2 0</inkml:trace>
  <inkml:trace contextRef="#ctx0" brushRef="#br0" timeOffset="65546.7491">19948 14031 119,'-2'-1'4,"-4"1"0,3 1 1,-2 4-1,1 3 0,-2 3 0,4 3-1,-1 2 0,3 2-2,0-1 1,1-2-1,0-1 2,2-1-1,5-4 1,2-2 0,3-4 0,4 0 0,0-4-1,3-4 1,-2-2 1,2-4 0,-2-2 0,-2-1 0,-2-2-1,-5-3 1,-2 1 0,-3 1 0,-2 2-1,-2 2 0,-1 5-1,-2 1 1,0 6 0,-3 3-2,2 4 1,-1 3-2,0 4-1,2 3 1,1 3-4,2 0-8,2-2-22,4 1-18,1-4-69,17-4 121,-1-6 0,2-3 0</inkml:trace>
  <inkml:trace contextRef="#ctx0" brushRef="#br0" timeOffset="68390.9117">21413 12897 52,'1'-2'1,"0"0"0,0-1 0,3 0 1,2-3 0,1 5 0,1-2-1,3 1 1,0 1-1,-1 2 1,3 1 0,-3 1-1,1 1 1,1 2-1,-3 0 1,0 3 0,-2-1 0,-2 3 0,1 0 1,-2 2-1,-3 1 1,-1 4 0,0 1-1,-3-1 1,0 2-1,-2 5 0,0-3-1,0 3 0,-1 1 0,1-1-1,2 1 1,0 0-1,3-3 0,2 1 0,0-2 1,3-2-1,2-1 1,2-3 0,1-2 0,-1-2 1,3-3 0,-2-3-1,0 0 1,-2-2 0,2-2-1,-4-1 0,1-1 0,-1 1 0,-2-1-1,-2 2 0,1 1 0,-3 3 1,-1 5-1,-1 1 1,-2 6-1,1 3 1,-2 4-1,1 0 1,1 4-1,0 2 1,3 0-1,3-1 1,1 1-1,3-1 1,-1-1-1,2-2 1,-1 3 0,4-1 0,-4-3 0,1 2 1,-1-2 1,-3-1 1,0 0 1,-4 0 2,-2-2 0,-3 0 2,-3-3 0,-2 1 0,-4-1 0,-1-1 0,-2-1-2,-1-4-1,-2-1-1,0-3 0,2-4-2,-1-2-5,4-2-5,0-5-11,5 0-24,-1-3-11,5-2-57,8-24 110,2 3 0,4-4 0</inkml:trace>
  <inkml:trace contextRef="#ctx0" brushRef="#br0" timeOffset="68998.9465">21997 13565 58,'1'0'9,"5"0"0,2 1 2,2 0 1,4-1 0,3 1 0,2-1-1,2 0 0,4 0-1,1-1 1,3 0-1,1 0-1,5 0 0,-3-1 0,2-1-2,1 0-1,0 0-1,0 0-1,0 0-1,-3-1-1,-2 1 0,-4 1-1,-3-1 0,-6 1 0,-5 2-1,-3-1-2,-4 1-4,-2 0-7,-1 0-8,-2 0-13,0 0-14,-1 0-63,-6 1 111,0 0 0,2 0 0</inkml:trace>
  <inkml:trace contextRef="#ctx0" brushRef="#br0" timeOffset="69562.9788">22486 13430 77,'-2'-1'10,"2"0"2,0-2 0,6 6 1,1-1-3,3 0 0,1 4-2,2 0-1,2 1-2,-2 1-1,1 1 0,-1 0-1,2-2-1,-3 0 0,2-1 0,-2-3-1,-3 2 2,1-4-1,-2-1 0,-3 0 2,0 1-1,-1-1 1,-2 0-1,-1 0 1,3 2-1,-4-2 0,0 0 0,-1 2-1,0 0 0,-1 2 0,0 3 0,-1 0 2,1 2 0,-4 3 1,0 0 0,0 2 0,-1 1 0,-1 0-1,0 0-7,-2 1-47,1-1-5,-1-1-93,-8 2 148,1-4 0,-1-4 0</inkml:trace>
  <inkml:trace contextRef="#ctx0" brushRef="#br0" timeOffset="70982.0599">18545 15881 163,'1'2'9,"1"2"1,0-3-1,0 5 1,-1-1-3,0 4-3,0 0-2,0 6-1,0 2 0,1 4 0,0 2 0,1 3 0,0 0-2,1-1 0,2 0-4,-1-1-5,0-5-7,-2-1-9,1-5-9,0 0-13,-1-5-28,-2-4 76,2-4 0</inkml:trace>
  <inkml:trace contextRef="#ctx0" brushRef="#br0" timeOffset="71393.0835">18523 15969 64,'1'-5'6,"-1"0"2,5-2 0,0 2 1,5-1-2,0 3 0,3-2-1,3 4 0,-2 0-1,3 2 0,-2 3-1,3 0-1,2 4 1,-3 2-1,2 3 1,-2 1-1,0 1 1,-4 0 0,1 2 1,-8 1 0,0-3 1,-6 2 0,-6-2 0,-1 2 0,-7-2-1,-2-1 0,-3 0-1,1-1-1,-1-1-1,-1-1 0,3-2-1,-1-1 0,1-2 0,3-2-2,5 2-3,-3-3-7,6-1-10,1-1-18,2-1-13,0 0-38,17-12 90,0 4 0</inkml:trace>
  <inkml:trace contextRef="#ctx0" brushRef="#br0" timeOffset="71901.1125">18887 16118 86,'-1'1'3,"1"5"1,-2-1 0,1 2 0,1 1 0,0 3-2,1-2 1,1 2-1,1-3 0,1 2 1,4-2 0,2-1 1,0-3 0,3 0 2,2-2 3,-1-4 1,2 0 3,-1-3 1,0-3 1,-2-1 1,-1-2 0,-4-2 0,-1 0-2,-2-2-2,-2 1-3,-1 0-1,-5-1-3,0 1-2,-2 2-1,1 2-3,-2 2-2,-2 1-3,0 3-4,0 1-3,0 1-6,0 4-7,1 2-13,1 3-13,1 2-75,2 7 127,4 1 0,0-2 0</inkml:trace>
  <inkml:trace contextRef="#ctx0" brushRef="#br0" timeOffset="72306.1357">19400 15910 131,'-3'0'9,"-1"1"0,-1-1 1,-4 0 0,0-1-2,-4-1-1,3 0-2,-2 2-1,-1 0 0,4 2-2,-1 1 0,1 3 1,1 2-1,2 3 0,0 2 0,1 3 1,3 0 0,1 3 0,2-1 0,3 1-1,2-3 1,0-1-1,3-1 0,3-3-1,2-3 0,3-2-4,2 0-6,3-5-11,-1-2-18,2-1-15,-1-3-57,11-18 110,-8 2 0,-1 0 0</inkml:trace>
  <inkml:trace contextRef="#ctx0" brushRef="#br0" timeOffset="72587.1518">19586 15855 118,'-1'7'9,"1"3"2,0 6-1,1 2 1,0 3-3,2 4-2,0 2-2,2-4-1,-1 2-5,3-4-8,-2-3-10,-1-5-10,1-1-16,-1-5-26,-2-5 72,-2-4 0</inkml:trace>
  <inkml:trace contextRef="#ctx0" brushRef="#br0" timeOffset="73176.1854">19596 15991 89,'10'-3'4,"2"0"0,4-3 1,1 0 1,2-2 1,1 1-2,1-2 2,0 3-1,-3-1 0,0 2-1,-3 0 0,0 2 0,-4-1 1,-3 4 1,-1-1 0,-3 0 0,-2 1 0,-1 1 1,-2 0-1,-2 4-2,-1 2-1,-3 1-2,0 2 0,1 4-1,0-2 0,2 0-1,1 2 1,1 0-2,2 1 0,1-4 1,2 1 0,-2-3 0,1-1 1,4-1 0,-2-1 0,2 1 2,3-2 0,0 0 0,0-4 1,3-1 0,0-1 1,-3-4-1,3-1 1,0-1-1,-3-3 1,4 0-1,-4-2 0,-1 0-1,-2-4 0,0 1-1,-4 0-1,0 1-1,-5-1-3,-1 3-3,-2 0-2,-2 4-8,-1 2-9,-1 0-21,1 5-12,1 2-57,1 7 115,3 1 0,3-1 0</inkml:trace>
  <inkml:trace contextRef="#ctx0" brushRef="#br0" timeOffset="73596.2095">20085 15908 154,'3'-3'8,"0"2"0,2 0 1,1 2 1,3 0-3,0 4-2,1 0 0,-1 3-2,1 2 0,-1 1 0,0 3-1,-2 0 0,0 1-1,-2-1 1,-1 0-1,-2-2-1,-2-1 1,-1-3 0,-2-1 0,0-4 0,-2 2 1,0-5 0,-2 0 1,4-1 1,-3-4 0,3-3 0,-2-2 1,4-4 1,-2-2-1,5-1 1,0-1-1,3 0-1,0-3-1,2 4-2,1 2-7,1 1-19,2 3-31,0 4-4,1 1-74,8 0 134,-3 3 0,-2-1 0</inkml:trace>
  <inkml:trace contextRef="#ctx0" brushRef="#br0" timeOffset="74269.248">20475 15964 117,'-1'-1'3,"-1"-3"0,1 0 2,1 1 0,3 0 2,2 1-1,3 0 1,2 2-1,3 0 1,3 0 0,4 1 0,2-2 0,5 1 0,3-1 0,2 1 1,1-3-1,3 1 1,-2 1-1,1-3-1,-2 2 0,-2 1-2,-1-1 0,1-1-1,-1 2-1,0-1 0,1 1 0,0-2-1,1 3 1,3-2-1,0 1 0,3 0 0,-2-1 0,1 0-1,-3 1 1,0 0 0,-5-2-1,-2 2 0,-4 0 0,-3 0-3,-5-1-4,-2 0-7,-5 2-18,-1-2-26,-3 1 0,-2 0-39,-7-5 97,-2 1 0</inkml:trace>
  <inkml:trace contextRef="#ctx0" brushRef="#br0" timeOffset="74646.2695">21367 15783 146,'2'0'10,"2"0"1,1 1 2,1 1 2,1 0-2,0 0-2,0 2-1,2 1-1,-3 0 0,3 3-1,-2-1-1,-2 2-1,-1-1 0,-1 4 0,-4-1-1,-3 2-2,-5 1-2,-3 1-8,-6 1-17,-7 4-35,-8 0-2,-6 3-77,-56 16 138,3-3 0,4-8 0</inkml:trace>
  <inkml:trace contextRef="#ctx0" brushRef="#br0" timeOffset="189798.8559">17314 13242 84,'0'-2'10,"1"1"1,-1-2 0,1-1 0,-1-1-3,-1 3-3,0-4-2,-1 3-1,-2-1-2,2 3 1,-7 0-1,1 3 2,-3 2 0,-2 1 1,-3 1 1,1 3 0,-2 0 1,-2 1 0,-1 1 0,3 0-1,-2-1-2,2 2 1,-1-1-2,0 1 0,2 1-1,2 1 1,3 1-1,-3 4 0,3 1 0,2 2-1,0 3 0,1 0 1,3 2 0,1-2 0,1 1 0,3 0 0,4-3 1,0-2 0,1 1 1,5-4 0,0 1 0,5-2 0,1 1 0,2 0 0,2-1-1,1 2 1,4 1-1,0 1 0,0 2 0,0 4 0,1 2-2,-1 3 1,-1 5 1,-2 0 0,-3 4 1,-1 2 0,-3 0 0,-3 0 0,-2 0 2,-4 0-1,-3-1 0,-3 0 0,-4-1-1,-3-1 0,-5 1-1,-4-2 1,-4 1-1,-1-3 0,-4 1-1,1-3 0,-1-1 0,4-4 0,2-3-1,3-3 0,5-4 2,5-4 0,2-5 0,5 0 1,2-3 0,7 1 0,1-1 1,5 2-1,3 0-1,1 1 0,4 3 0,2 3 0,1 3-1,2 2 1,-1 5-1,1 4 0,1 1 1,-3 6-1,-2 1 1,0 6 0,-4 3 0,-2 4 0,-4 2 0,-1 3 0,-7 2 0,-1 1 0,-1 2-1,-3-1 1,-2-2 0,-1 4 0,-1-4 0,-1 2 0,-1 1-1,0 2 1,1-2-1,0 0-1,-2 0 0,3-5 0,1 0 0,2-3-1,2-4 0,2-2 1,1-2 0,4-3 1,-3-1 0,8-3 0,-1-4 1,3-2 2,1-5-1,2-2 0,2-6 1,0-2 0,-1-3 1,2-2 0,1-4 1,-2 0 0,-1-4 0,-1 1 0,0-4-1,-2-1 0,0 0-1,-3-1 0,0-1-1,-5 1-1,0-1-4,-3 1-12,-3-2-48,-2 0-1,-1 1-110,-18-10 174,-4-2 0,-3-3 0</inkml:trace>
  <inkml:trace contextRef="#ctx0" brushRef="#br0" timeOffset="268289.3453">22427 13369 63,'3'1'8,"0"3"0,4-2 0,4 3-2,-2-1 0,3 2 0,3 0-1,-2 0 0,-1 1-1,0 0 0,-1 1-1,-3 3-1,2 1 0,-4-2 1,0 2-1,0-2 0,-3 2 0,1-4 0,-1 2 0,0-4 1,-1-1 1,0-1 1,-1-2 0,0 1 1,0-1 0,0 1 1,-1 0 0,1-2 0,-1 3 0,0 0-1,0 1-1,-1 0 0,0 4-1,-1-2-1,-1 2 0,1 2-1,-1-1-1,-1 2-2,0-2-5,-1 2-17,2 0-27,0 1-3,0-2-43,-6-7 96,1 1 0,-3-9 0</inkml:trace>
  <inkml:trace contextRef="#ctx0" brushRef="#br0" timeOffset="281503.1011">21750 12961 62,'5'-11'3,"3"-4"1,3 0 0,6-1 0,7-4 1,3-1-1,9 1 0,4-2-2,7-1 0,5 1 0,4 1 0,3 3 0,6-1 1,1 5 0,5 3 0,2 0 1,3 3-1,0 5 1,3 3-1,-2 3-1,4 3-1,-1 3 1,-1 2 0,3 2 2,-5 1 1,4 2 2,-3-3 1,-2 0 2,-3-1 1,-3-2 0,-3-1 0,-2-2-1,-2 1-2,-3-3 0,-3 0-2,-3 1-2,-3 1-1,-6 0-1,-3 1 0,-7 0 0,-4 1-1,-7 0 1,-4 1-1,-3-2 1,-6-2-1,1 1-2,-6-3-8,0 0-11,-1 1-25,0-2-10,-4-1-64,-3-1 119,-1-1 0,-2-2 0</inkml:trace>
  <inkml:trace contextRef="#ctx0" brushRef="#br0" timeOffset="281787.1173">24149 12742 89,'6'4'7,"0"2"1,5 2 2,1 0 0,0 2-1,2 5-1,-2 3-1,-1 5-2,-1 1-2,-4 8-7,-4 2-20,-4 3-19,-5 4-42,-50 49 85,-1-9 0</inkml:trace>
  <inkml:trace contextRef="#ctx0" brushRef="#br0" timeOffset="282669.1678">24773 12982 52,'0'0'5,"2"-2"2,-1 0 2,7-2 0,1-2 0,2 0 0,-3 0-1,7 0 0,-3 2-2,0 0 0,0 1-1,0 0-1,-3 1 1,-1 2-1,-1 0 2,-1 4-1,-1-1 1,-1 3 1,-1 3-1,-1 2 1,-2 1 0,0 2-1,-2 0 0,2 3-1,-1 1-1,-1 0-1,1-1 0,0 2-2,1 0-2,-1-3-5,2 2-10,-1-6-17,2 1-18,0-5-60,4 3 111,0-4 0,1-4 0</inkml:trace>
  <inkml:trace contextRef="#ctx0" brushRef="#br0" timeOffset="283309.2044">25146 12954 71,'-2'2'5,"-2"2"-1,2 1 1,-4 2 0,2-2 0,2 2-1,1-4 1,-1 3-1,4-1 1,0-2 1,3-1 0,2 2 1,2-1 0,-1 0 0,3-2 0,0 0-1,0 1 0,0 1-1,3-2 0,-2 1-2,0 0 0,-1 3 0,-2-3-1,1 3 0,-3-1 0,-1 2 0,-1-1 0,-1 3 1,-2 0-1,-1 0 1,-3 2-2,-3 1-2,0-1-4,-4 1-4,-2 0-9,-1-2-10,-4-1-14,3-2-58,-12-3 100,5-3 0,1-3 0</inkml:trace>
  <inkml:trace contextRef="#ctx0" brushRef="#br0" timeOffset="283536.2174">25163 12924 137,'5'-1'4,"3"-4"0,1 1-3,1 0-9,5-1-17,-2-2-17,3 0-29,13-9 71,-5 4 0</inkml:trace>
  <inkml:trace contextRef="#ctx0" brushRef="#br0" timeOffset="284093.2492">25470 12776 132,'1'2'5,"2"2"2,1 2 1,-3 2 0,2 1-1,-2 4-2,1 1 1,0 3-2,-1-3 0,2 4-2,0 1 0,0-1-1,0-2-1,1 0 1,-1-1-1,1-1 1,-1 0-1,0-2 1,-2 0-1,0-1 1,0-2 0,0 0-1,-1-2 2,0-1-1,0-2 1,0 1-1,0-3 1,0 1 0,0-3 1,0 0-1,0 0 1,0 0-1,0 0 0,0 0 0,0 0 0,2-3 0,-1 2 0,6-1 0,2-3 1,3-1-1,0 0 1,6-2 1,1 1-1,2 1-1,0-1 0,1 1-3,2 0-6,-3 2-14,-1-1-22,-1 0-12,-5 2-65,-1 1 120,-4-1 0,-6 2 0</inkml:trace>
  <inkml:trace contextRef="#ctx0" brushRef="#br0" timeOffset="285706.3415">22324 13287 55,'38'15'4,"2"-1"0,3 0 1,4 1 0,1-4 0,1 2 1,4-4 0,1 2 0,0-4-2,2 1 0,4-2-1,1 0 0,0 0-2,3-1 1,1 2-1,0 1 0,1 0-1,-3 2 0,-3 2 1,0 1-1,-3 1 0,-2-1 0,-2-1 0,1-1 1,-1 0-1,2 0 1,-3-1 0,1 0-1,0 0 1,-4-1-1,-3 0 0,2 1 0,-5-1 1,0-1-1,-3 2 1,1-2-1,-3-1 1,0 2 1,0-2 0,-3-3 0,-1 2 1,-4-1-1,-3-3 1,-2 2 0,-3-2-1,-5-1 1,1 1-1,-2-1 1,-1 1 0,-1-2 1,0 0 0,-1 0 0,0 0-1,0-2 0,0 1 0,-1 0 0,1-1-2,2 1 0,-4-2 0,2 2-4,-2 0-2,-1-1-6,0 1-7,-2-1-10,-1 1-7,-3 1-45,4-1 80,0-1 0</inkml:trace>
  <inkml:trace contextRef="#ctx0" brushRef="#br0" timeOffset="286051.3612">24778 13507 84,'4'6'9,"1"2"3,1 4 0,-1 1 0,2 6-2,-3 2-2,-1 1-1,-6 2-8,-2 4-9,-3-1-21,-1 0-12,-6 1-26,-7 5 69,1-3 0</inkml:trace>
  <inkml:trace contextRef="#ctx0" brushRef="#br0" timeOffset="287005.4158">25349 13383 102,'-5'2'8,"2"2"0,-6 2 0,-2-3 0,2 2-3,-1-1-1,-4 5 0,3-1-3,2 3-2,-2 0 1,4 2-1,3 2 1,2-1 0,2 0 1,3-3-1,1 1 1,6-3 2,0-1-1,2-1 0,0 0 0,0 0 0,1 0 0,-3-2-1,1 2 1,-3-2 0,-3 2 0,0-3 0,-3 4 1,-2-4-1,-2 2 1,-5-1 1,2-2-1,-3-2 0,1 1 0,-2-7 0,3-2-2,0-1 1,3-5-3,1-3 0,4-3 0,2-1 0,2 0 0,3-2 1,1 2 0,0 1 0,0 5 1,1 1 0,-3 5-1,0 2 1,-1 3 0,-1 3 0,0 0 0,0 4 1,1 3 0,0 5 0,-1 0-1,1 3 1,-1 2-1,2-1 0,-2 0 0,2-2-1,-2-2 1,4-2 1,-2-3 0,3-6 3,-3-1 0,2-2 2,-3-3 0,3-3 1,-2-3 0,-3-1 0,0-4-2,-5 0-2,0-3-4,-4 3-3,-2 1-5,-2 1-7,-3 3-11,-1 1-17,1 4-16,0 2-60,5 7 119,1 1 0,2 1 0</inkml:trace>
  <inkml:trace contextRef="#ctx0" brushRef="#br0" timeOffset="287355.4358">25667 13302 157,'0'0'7,"1"4"1,1-2 0,-1 6 1,3 1-4,0 5 0,-1-3-2,1 5-1,-1-4 0,1 3 0,1-1 0,-1-1 1,1 1 0,-1-4 1,2 1 0,1-3 1,0-1 1,2-4 0,3 1 0,-1-7-1,7-1 0,-3-3 0,5-4-1,-1 2-2,4-3-3,2 1-12,-1 1-16,-3 0-25,1 2-4,-4 1-55,-6 3 113,-5 0 0,-8 2 0</inkml:trace>
  <inkml:trace contextRef="#ctx0" brushRef="#br0" timeOffset="288352.4928">22276 12912 106,'-2'0'3,"-2"-1"0,-1-1-1,0 2 1,1 0-2,-2 1-1,0 3 0,1 5 0,0 1 0,-1 7 2,2 4-1,0 4 1,1 4 0,2 7 0,1 0 0,3 6 0,1 0 0,5 4 1,2 1 0,3 1 0,4 3 0,3 0 1,4 2 1,3-3 0,6 4 0,3-5 0,3-1 1,4-2 0,5-5 0,1-2 0,2-5-1,4-2 0,-1-6 0,3 0 0,2-2-1,3-3-1,-1-4 0,6 1 0,1-4-1,-1-2 0,1-2 0,-1-3 0,2-3 0,-3 0-1,-1-2 0,2-2 0,-1-2-1,2 2 0,-3-2 1,-2 0-1,1 1 0,-3-2 1,-3 2-1,-4 0 0,-1 0 1,-6 1-1,2-1 0,-4 1 1,-1 1-1,-4-1 0,0 1 0,-4 0 0,-2 0 0,-3-1-2,-2 1-1,-5 1-4,-2 0-4,-4-1-9,-1 1-10,-3-2-13,-1 3-10,-2-2-21,4-1 74,-5 0 0</inkml:trace>
  <inkml:trace contextRef="#ctx0" brushRef="#br0" timeOffset="288580.5059">24776 13970 150,'5'0'11,"2"3"1,1 0 0,4 4 0,2 2-5,0 5-3,-1 3-6,1 3-9,-2 2-11,-2 1-16,-2 1-14,-2-3-31,5 5 83,-2-4 0</inkml:trace>
  <inkml:trace contextRef="#ctx0" brushRef="#br0" timeOffset="289023.5312">25180 13920 170,'-2'-1'8,"-2"-1"2,-1 1 0,-1 0 1,2 1-3,-2 2-1,1 1-1,-1 3-1,4 0-2,1 3 0,1 1-2,0 1 0,1 0 0,3 0 0,1 0-1,0-1 0,0 0 1,3-1-1,2-1 1,-1-2 0,1 1 0,3-3 0,-2 0 0,1-1 0,2-2 0,-3 0-1,1-1 0,1-2-3,-3-1-4,2 1-6,-5-1-10,2-1-20,-3-1-12,1 1-54,-4-4 109,0 2 0,-1 0 0</inkml:trace>
  <inkml:trace contextRef="#ctx0" brushRef="#br0" timeOffset="289260.5448">25303 13920 175,'0'1'8,"1"4"1,-1 1 1,4 3 0,-2 2-1,2 0-2,-1 1-1,1 1-2,1 2-3,1 3-5,0-1-3,-1 1-11,1 0-14,2 3-15,-1-5-84,8 0 131,0-4 0,-3-3 0</inkml:trace>
  <inkml:trace contextRef="#ctx0" brushRef="#br0" timeOffset="289588.5635">25454 13908 177,'0'5'3,"0"1"0,0 3 0,-1 2 0,-1 2-2,2-2 0,-1 3 0,2-1 0,0-1 1,1-1 2,4-3 1,-1-1 1,1-3 1,3-2 1,0-2 2,-2-2-1,2-2 0,-3-1-2,1-3-3,-4-1-1,0-1-5,-3-2-5,-2 1-7,-3 0-9,-1 1-12,0 0-11,0 0-94,1-1 140,3 4 0,2 0 0</inkml:trace>
  <inkml:trace contextRef="#ctx0" brushRef="#br0" timeOffset="289847.5783">25678 13830 96,'2'8'7,"0"1"1,2 4 1,-1 0 0,1 2-1,-1-2 0,1 1 0,-1-3 0,2-3 0,2-2 1,3-2 1,0-6-2,7-2-3,1-7-8,8-8-29,5-5-17,8-10-68,69-60 117,-7 1 0,-1 2 0</inkml:trace>
  <inkml:trace contextRef="#ctx0" brushRef="#br0" timeOffset="301673.2547">21225 15708 68,'0'0'6,"2"1"1,3 1 1,4 0 1,3 0-1,2 2-1,3 0 0,2 2-1,-2-1-1,1 2 0,1 1 0,-3 3 0,-1-2 1,0 4-1,-2 3 1,0 2 0,-5 2 1,-2 1 1,-1 4 0,-3 3-1,-5 0 1,-2 3-2,-1-1 0,-4 1-1,-1-2-7,1-4-18,0 2-26,0-5-7,4-4-50,4-6 103,1-6 0,3-6 0</inkml:trace>
  <inkml:trace contextRef="#ctx0" brushRef="#br0" timeOffset="302269.2888">21886 15911 96,'16'-7'20,"6"-3"2,1-5-1,4-5 0,1-3-2,3-2-2,0-6-1,3-2-2,1-2-3,3-1-2,0-3-2,1 3-1,-1 0-5,-2 6-13,-2 1-28,-3 5-19,-2 8-110,-6 9 169,-4 4 0,-10 3 0</inkml:trace>
  <inkml:trace contextRef="#ctx0" brushRef="#br0" timeOffset="303268.346">24528 15716 62,'10'-31'6,"3"-5"-1,1 0-1,8-3 1,2 1-2,4-1 1,4 2-1,5-1 1,5 3 0,2 3 0,9 2 0,3 3 1,7 3 0,2 6 2,7 3 1,0 3 1,3 5 1,3 2 0,1 3 1,1 3-1,3 3 0,-4 4-1,1 2-1,-2 3-1,1 3-1,-3 4-1,-4 2 0,1 1 0,-3 3 0,-3 2-1,-2 0 0,-3 3-1,-2-2 1,-6 2-1,-5-2-1,-2-1-1,-9 0 1,-2-2-1,-5-2 0,-7-1 0,-3-2-1,-6-4 0,1 1-3,-7-5-5,1-1-9,-6-3-15,0-1-22,-1-3-4,-2-2-39,2-5 97,-1 0 0</inkml:trace>
  <inkml:trace contextRef="#ctx0" brushRef="#br0" timeOffset="303683.3697">26841 15641 75,'-1'3'8,"1"2"4,-1 3 1,1 3 2,0-1 0,0 2-1,0 2-1,-2 1-2,-3 3-1,-3 0-5,-3 2-6,-6 3-12,-3 2-19,-6 1-17,-2 2-47,-41 19 96,6-5 0,2-7 0</inkml:trace>
  <inkml:trace contextRef="#ctx0" brushRef="#br0" timeOffset="306934.5557">27148 15444 128,'0'0'7,"0"0"1,0 0 0,0 0 0,0 0-1,1 1-2,1 0 0,2 1 1,0 2 1,2 2-1,-3 2 1,5 1-1,-2 2-1,1 2 0,1 1-2,1 1 0,1 0-1,1 0 0,1 1-1,1 2 1,0-2-3,-1-2-4,0 0-10,1-3-16,-2-1-20,0-3-77,8-7 128,-2-2 0,-3-4 0</inkml:trace>
  <inkml:trace contextRef="#ctx0" brushRef="#br0" timeOffset="307356.5798">27465 15449 106,'-2'0'12,"-1"0"0,-1 0 2,1 0 1,0 0-3,1 0-2,0 0-2,2 0-1,-1 2-3,-1 0 0,1 4-1,-2 1 0,0 3 0,-1 5 1,-2 5 1,1-1 0,-2 5 1,-2 3 0,1 3 0,-1 1 0,0 1-1,-1 1 0,2 0-2,-3-3 0,3 1-2,-1-3 0,2-3 0,0-3-3,1-1-7,2-3-12,3-1-22,0-3-16,1-2-77,8-21 136,2 0 0,-1-7 0</inkml:trace>
  <inkml:trace contextRef="#ctx0" brushRef="#br0" timeOffset="307860.6086">27619 15688 112,'1'-2'7,"2"-3"1,0 2 2,2-5 0,-2 3-2,2-3 0,-3 2 0,0-1 0,-2 0 0,0 0 1,0 2-1,-2-3-1,0 4 0,-3 0-1,1 0-1,-3 3-2,2 1-1,-3 2 0,1 4-1,-2 2 0,2 4 0,0 2 0,0 2 0,4 1 0,1-2 0,1 3 0,2-1 0,0-2 0,3 0-2,3-2-4,0-3-9,4 1-14,1-5-23,1 2-4,4-4-37,15-10 92,-2-3 0</inkml:trace>
  <inkml:trace contextRef="#ctx0" brushRef="#br0" timeOffset="308283.6328">27930 15550 158,'-3'0'5,"2"1"1,-5 3 1,1-1 1,-4 2-2,-1 2-1,-2 3-1,2-1-1,-2 1-1,3 2 0,0-3-1,1 2 0,3 0-1,1-4 0,3 3 0,1-3 0,3 0 1,3 0 0,2 0-1,-1-1 1,3 1 0,0-2-1,-1 1 0,0-3 0,0 2 1,-1-2 0,-1 2 0,-3-1 1,3 2 0,-4-4 1,-2 4-1,-1-2 1,-4 2-2,-3 0-1,0 1-4,-3 0-8,-3 0-15,3-1-22,-2 0-5,2-2-28,0-8 82,2-3 0</inkml:trace>
  <inkml:trace contextRef="#ctx0" brushRef="#br0" timeOffset="308872.6665">28513 14766 92,'-3'3'5,"1"2"1,-2 4 1,-2 2 2,0 7-1,0 4 0,-1 4 0,0 5-1,-1 7-1,1 4-1,-2 4 0,0 4-1,0 5 0,1 2 0,-3 4-1,1 1 0,0 1 0,-1 0 0,1 1-1,-1-1-1,0-2 1,0-4-1,1-6-2,0 0-2,0-6-7,2-3-18,2-5-19,1-4-60,5-1 107,2-8 0,2-11 0</inkml:trace>
  <inkml:trace contextRef="#ctx0" brushRef="#br0" timeOffset="309595.7079">28775 15613 68,'-3'6'4,"-1"0"1,-4 5 2,4-2 1,-2 3 1,-2-3 1,2-2 1,0 0 0,-1-1 0,2-2-1,-1-2-1,-1-3-1,2 0-1,1-4-3,-2-2 0,0-3-1,4-1 0,-2-4-1,1 0 0,0 1-1,3-1 0,0 0-1,3-1 0,-1 5-1,1 0 0,3 3 0,0 1 0,3 3 0,1 1-1,4 2 1,0 2 0,3 3 0,0 2 0,0 2 0,1 0 0,-2 2 1,1 2-1,-6 1 1,1-1 0,-2 0 0,-2-4 1,-2 0 1,-1-1 1,0-4 2,-2 0 0,0 0 2,-1-5 2,1 0 0,-1-4 1,-1-5-1,-1 1 0,0-5-1,1 0-1,-1-3-1,0-2-1,-1 1-1,1-1 0,0 1-2,-1 2-1,1-1-3,0 6-5,-2-1-10,2 4-12,-1 3-21,1 3-10,0 0-65,7 1 125,-1 2 0,2 0 0</inkml:trace>
  <inkml:trace contextRef="#ctx0" brushRef="#br0" timeOffset="310069.735">29089 15424 95,'-1'7'4,"0"0"1,1 4 1,-3 2-1,3 4-1,-2-1 0,2 3-1,0 0-1,2-2 2,-1 0 0,4 3 2,-1-6 1,4 0 1,0-4 0,2-2 1,-2-2 1,2-1-1,1-5 0,-2 0 0,1-3 0,1-1 0,-2-3-1,-1-3 1,1 1-1,-2-3 0,-2 0 0,0-3-3,-2-1 0,-2 0-1,-1-2-1,-3 1-1,-1-2 0,-1 0-1,-2 3-2,-4 1-5,1-1-10,-3 4-23,-4 3-21,2 3-110,-25 8 170,3 3 0,-1 2 0</inkml:trace>
  <inkml:trace contextRef="#ctx0" brushRef="#br0" timeOffset="321727.4018">29536 15288 63,'0'-1'0,"0"-2"0,0 1 1,0 2-1,0 0 0,0 0 1,0 0-1,1 1 3,0 1 0,0 0 5,0 0 3,2 1 4,-1-3 2,2 0 2,0 0 2,3-3 0,4-4 0,0-5-3,3-2-2,5-7-5,2-1-2,4-6-2,2-3-9,4-6-47,3 0-7,5-5-102,37-33 158,-8 3 0,-9 9 0</inkml:trace>
  <inkml:trace contextRef="#ctx0" brushRef="#br0" timeOffset="327473.7304">26337 12791 65,'0'-6'5,"0"0"1,0 0 1,1 0 0,-1-2-2,1 2-1,-1 0-1,1 2-2,0-1 0,-1 4-1,2-1 0,0-1-1,-1 3-1,3 3 2,2-1-1,2 3 1,-2 2 0,2 3 2,0 2-1,0 5 1,-2 1 1,0 5-1,-2 1 0,-1 4 0,-1 7 0,-4-1-1,-1 5 0,-1 1-1,-2 2 0,2 0 0,-4 0 0,1 0 0,2-4-1,0 0 1,2-5 0,3-3-1,3-4 1,1-5 0,2-2 0,2-5 0,1-3 1,0-3 0,3-5 0,0-2 0,-2-2 0,3-3 0,-3-1 0,-1 0 0,0-1 1,-3 2-2,-3-1 1,2 0-1,0 0 0,-4 3-1,1 0 0,0 3 0,-4 2 0,1 4 1,1 4 0,-1 3 0,1 4 0,0 3 0,1 4 1,0-1-1,1 3 0,0 2 0,-1-1 0,-1 0 0,2 0 0,-2-4 0,0-1 1,0 0 0,-2-4 0,2-2 1,-1-1-1,-3-1 0,1-4 1,-2 1-1,0-3 1,0 1-1,-3-2 1,-2 0-1,-2 0 0,-1 0 1,1-2-1,-1-2 1,-3 0 0,2 0 0,-2-1 0,2-1 1,-1-1 0,0 1-1,0-2 1,0 0-1,1 0-1,1 0 0,-2 0-2,6 0-3,-2-1-5,2 1-8,4 0-13,0 1-13,0 1-20,3 6 63,2 0 0</inkml:trace>
  <inkml:trace contextRef="#ctx0" brushRef="#br0" timeOffset="335233.1742">27255 13204 98,'-2'-2'3,"0"0"1,0 1 0,-2-2 2,-2-1 0,4 1 1,-4 0 0,-2-2 1,5 3 0,-5-2 0,3 2 1,-4 0-2,1 1-2,-1 1 0,0 3-2,-2 1-1,-1 1-1,2 5 0,1 0-1,-1 2 0,3 1 0,-1 5 0,3-2 0,2 2 0,2 1 1,2-2-1,2 0 0,2 1 0,2 0 1,-1-3 0,3-2-1,0 0 2,1-2 0,-1-2 0,1-1 1,0-2 1,0-3-1,-1 0 1,1-2 0,1-1 0,-2-1-1,2-3 1,-1 0-1,1-1-1,0-1-1,-1-1-5,-3 2-6,3-1-10,-5 0-16,-1 2-18,1 0-58,6-2 112,-3 3 0,-1-2 0</inkml:trace>
  <inkml:trace contextRef="#ctx0" brushRef="#br0" timeOffset="335604.1955">27368 13321 97,'1'7'8,"2"1"1,0 4 0,0-1 0,1 1-1,2-1-1,1 0-2,1-2 0,0 1 1,2-5 0,-1-1 1,1-2 0,2-3 1,-1-1 1,1-5 1,-2-2 0,0-3 0,-5 0-2,1-1 0,-5-2-1,-6-1-1,-1 2-1,-3 1-2,-3 3-1,-2 3 0,-1 2-2,0 4-1,1 2-2,0 5-5,1 3-5,0 2-12,4 1-14,0 2-18,2 1-68,11 7 125,2-3 0,0-4 0</inkml:trace>
  <inkml:trace contextRef="#ctx0" brushRef="#br0" timeOffset="336110.2244">27533 13299 102,'0'0'7,"3"0"2,-1 2 0,2 3 0,2 2-1,1 1-1,0 3-2,3 3-1,-1-1-2,-2-1 1,2 0-1,-2 0 0,-3-3 1,2 1 1,-2-4 0,-3-2 1,0-3-1,1 3-1,-2-4 1,-1-2-2,-1-2 0,1-3-2,-3-2-1,1-3 0,0 0-1,2-2 1,0 0 0,1-2-1,2 2 1,1 1 0,0 2-1,3 1 2,2 0-1,2 3 0,0 3 1,3-2 0,2 6 0,-1 0 1,0 4-1,2 1 0,-2 2 0,1 1-1,0 3-3,-3-1-8,0 2-11,-2 2-20,-2 0-4,-2-1-10,-1 7 57,-3-5 0</inkml:trace>
  <inkml:trace contextRef="#ctx0" brushRef="#br0" timeOffset="336378.2397">27824 13134 134,'5'8'6,"0"2"1,3 5 0,-2 3 1,3 3-3,-2 0-2,3 2-2,-3 2-5,-1-1-6,0-3-11,-2 0-13,0-1-12,-1-4-10,-2 2 56,-1-6 0</inkml:trace>
  <inkml:trace contextRef="#ctx0" brushRef="#br0" timeOffset="336695.2579">27877 13267 92,'3'-3'9,"5"-4"2,3 0 1,1 2 1,0-1-2,4 0-1,-2 0-2,1 4 0,-3 2-1,0 0 0,-2 0 0,-2 3 0,2 4-1,-4 3 0,0 1-1,1 5 0,-3-1-2,0 0-1,2-1-1,0 1-2,-3-3-9,4-2-17,1-1-25,2-3-2,1-5-32,11-14 86,-5-1 0</inkml:trace>
  <inkml:trace contextRef="#ctx0" brushRef="#br0" timeOffset="337364.2961">28106 13211 111,'-2'0'8,"3"0"1,1 1 0,5 0 0,1 4-1,4 0-2,1 0-2,0 5-1,3-1-1,-2 1 0,-1 3-1,-3-2-1,0 2 1,-4-1-1,1-4 0,-3 2 0,0-2 1,-3-2-1,0-4-1,0 1 0,-1-3-1,0 0 0,-3-4-2,2-3 0,-5 0-1,1-5 1,-1-2 1,5-4 0,-3 3 0,3-2 2,1 1 1,3 2 0,-1 4 0,2-2 1,4 4-1,-1-1 2,1 3-1,3 2 1,-2 1 0,0 3 1,3 3-1,-3 0 0,2 2-1,-1 3-4,1 1-6,-2 1-11,2 2-17,-3-1-51,3 7 88,0 0 0,-4-5 0</inkml:trace>
  <inkml:trace contextRef="#ctx0" brushRef="#br0" timeOffset="337780.3199">28426 13149 128,'0'3'10,"2"3"1,1 3 1,2 3 0,-3 0-4,4 0-1,-2 2-3,2-1 0,1-1-2,-3-2 1,3 2-1,0-6 0,0-1 0,-1-2 0,3-2 0,1-5-1,-1-1 1,-1-6-1,1-3 0,-3 1 0,-1-2 1,-1-2 0,-2 2 2,-1 1-1,-1 4-1,0 1 0,-1 2 0,1 3-1,0 1 0,0 3-1,1 5-2,1 1 1,1 2-2,3 3-4,0 1-8,0 0-10,2 1-12,1-1-11,2-2-50,16-4 98,0-3 0,-3-3 0</inkml:trace>
  <inkml:trace contextRef="#ctx0" brushRef="#br0" timeOffset="338114.339">28778 13098 139,'-5'5'4,"-1"3"0,-2 2-1,2 0 1,-3 3-2,2 1 0,5-1-1,2 0 1,2-1-1,5-2 1,5-4 0,2 0 0,-1-6 1,4-1-1,0-4 2,0-3 3,-1-1 1,-2-5 2,-1-1 0,-4 0 1,-2-1-2,-2 1 1,-5-2-3,-4 3-4,-3 3-4,-1 3-5,-3 4-5,-1 4-8,0 2-13,-2 6-18,3 2-5,1 4-23,1 9 78,3-3 0</inkml:trace>
  <inkml:trace contextRef="#ctx0" brushRef="#br0" timeOffset="338757.3758">28994 13008 176,'0'0'4,"-1"2"0,0 1 0,0 1 0,-1 4-2,2 2-1,0 0 0,3 2 1,0 0-1,1 1 0,-1-4-1,3 0 1,-2-2 1,4 0-1,-2-3 1,2-2 0,-1-4 0,4-3 0,-4-4 1,1-2-1,-1-1 2,0-1-1,-3-1 1,1 0-1,-2 4-1,-2 0-1,1 4 1,-1 1-2,0 6 0,-1 2-1,0 4 0,1 2-1,0 4 2,1-1-2,0 0 0,0-3 0,3-1 1,1-1 0,0-4 0,2-3 0,3-3 2,-1-4 1,-1-2 2,3-3 1,-3-4 1,0 0 0,2 0-1,-4 1 0,-1 1 0,-1 3-3,1 2 0,-1 3-1,1 2 0,-2 2-1,3 2-1,-1 3 1,2 3 0,-3 0-1,2 5-1,-3-2-2,0 3-1,-4-2-5,-3 2-3,0-2-7,-4 1-10,0 0-24,-4-3 0,2-2-19,-2-6 73,2-5 0</inkml:trace>
  <inkml:trace contextRef="#ctx0" brushRef="#br0" timeOffset="339276.4055">29581 12816 138,'0'-4'6,"3"-1"2,-1 1 1,2 1 0,2 2-1,0 1-1,2 4 0,1 0-2,2 7 0,1 1-2,-1 2-1,2 1 0,-3 1-1,1-1 0,-1-1 1,-3-4 2,0 0 3,-2-5-1,-2-1 2,0-2 0,-2-3 0,-1-2 0,-1-4-1,0-1-3,-2-6-4,-2-1-3,3-1-6,-2-3-9,2 2-12,2-2-12,0 2-13,6 3-61,14 5 116,1 2 0,-2 5 0</inkml:trace>
  <inkml:trace contextRef="#ctx0" brushRef="#br0" timeOffset="340395.4695">29955 12713 160,'-8'0'6,"1"0"1,-5 2 0,1 1 0,-1 4 0,-1 2-3,3 0 0,0 3-2,2 2-1,2-1-1,1 0 0,4-1-1,-1 2 0,1-5 0,4-2 0,1-1 0,3-5 0,1-3 2,2-3 0,-1-3 2,2-3 1,-2-1 1,-1 2 1,-1-1-1,0 2 0,1 6-1,-6-2 0,5 4-2,-2 2-1,3 1 0,0 3 0,3 1 0,3-2-1,1 1 0,3-2-2,-1-3 0,3-2 0,0-3 0,-1-2 0,-1-3 1,0-3 0,-4-2 0,-2-3 2,0-4-1,-4 0 0,-2-5-3,-2-1 0,-3-4-1,-1-3-1,-1 1 1,-3-1 0,-1 0 1,-2 2 1,0 5 3,-2 2 0,1 3 0,3 9 0,-3 3 0,2 4-1,3 3 0,-2 7 0,1 1-1,2 7 0,-1 3 1,0 7 0,3 0 0,1 5 0,1-1 0,1 4 1,1-1-1,2 0 0,1-2 0,-1-2 0,3-4 1,-1-1-1,3-4 1,-1-4 1,1-2-1,0-4 1,0-4 1,3-3-1,-3-4 0,0-2 1,2-5-1,-3-1 1,-1-3 1,0 0 0,-2-1 0,-1 3 0,-4 2 0,0 1-2,-1 5 0,0 4-1,-1 0-1,0 3-1,-2 4 0,1 0-1,0 6 1,2 2 0,0 3 1,3-1-1,2 2 1,0 0 0,1-2 0,3-2 0,-2-2 1,1-3 0,1-2 0,0-3 0,0-3 1,0-3 0,2-4-1,-1 0 1,-1-4 0,1 0 0,-1-3 0,-1-1 0,0 1 1,-2 0-1,-3-1 0,0 1-1,-3 1 0,-1 2-1,-2 2 0,-2 2 0,-2 2-1,1 2 0,-2 3 0,-1 2 0,2 5 0,0 2 0,-2 4 1,6 1 0,0 1 0,2 1 1,2-1 1,5-2-1,3-2-4,2 0-39,5-5-15,4-5-114,28-27 171,-3-4 0,-7-5 0</inkml:trace>
  <inkml:trace contextRef="#ctx0" brushRef="#br0" timeOffset="342509.5904">29549 15154 73,'1'-2'7,"0"-1"0,-1 3-2,0 0 0,2 3 1,0-1 0,1 2 0,1 0 0,3 2 1,-2 0 0,1 2 4,0-3 2,3 0 2,-5-2 2,5-2 0,-2-5 2,5-5 0,-1-4-1,2-6-4,4-8-3,1-5-2,2-7-2,5-6-7,3-8-27,2-4-33,7-4-2,4-4-94,29-63 156,-9 10 0</inkml:trace>
  <inkml:trace contextRef="#ctx0" brushRef="#br0" timeOffset="343648.6556">30390 15184 110,'0'0'7,"0"0"3,0 0 0,0 0 2,0-3-1,0 1 1,-1-3-3,1-1 0,-5-1-2,2 1-1,-5-1-1,-1 3-1,-3 0-2,0 2 1,-3 2-2,-1 3 0,-1 4-1,0 4 0,2-1-1,1 5 0,3 0 0,2 3 0,5 0 0,3-2 0,4 0 1,4 1 0,1-4 0,2-2 1,2-3 0,1-4 0,-1 0 0,1-5 1,1-4 0,1-1 0,-1-3 0,0-3 0,-2-5 0,1 2 0,-2-3 0,-3-1-1,-1-4 1,-1 1-1,-3-1 0,-3-3 0,-2-1 0,1 0 0,-4-1 0,1 1-1,-1 3 1,2 0 0,-2 3 0,1 5-1,1 3-1,0 2 0,0 4 0,1 2-2,1 3 1,0 2-1,-1 2 1,1 4-1,1 4 1,-2 3 1,4 1-1,0 3 1,1 4 1,-1 1-1,4 1 1,0 2 0,0 2 0,2-3 0,2 2 0,-2-3 0,3-2 1,0-1-1,-1-2 1,2-4 0,1-3 1,-2-3 0,4-5-1,-2 0 1,2-5 1,0-2-1,2-3 0,0-4 1,1-2-1,-1 0-1,-1-3 1,-3 1 0,-3 0 0,-1 2-1,-4 2-1,-3 1-1,-2 5 0,0-1 0,-2 6-1,0 2 1,1 4-1,-1 3 1,2 3 0,2 0-1,1 1-6,1-1-12,3-1-22,2 0-11,0-3-64,12-9 117,-4-2 0,0-3 0</inkml:trace>
  <inkml:trace contextRef="#ctx0" brushRef="#br0" timeOffset="343800.6643">30664 14890 88,'2'6'-14,"0"2"-7,2 4-32,3 20 53,2-6 0</inkml:trace>
  <inkml:trace contextRef="#ctx0" brushRef="#br0" timeOffset="344173.6856">30824 15020 177,'1'-2'17,"0"1"1,1 0 0,-1-2 0,1 2-7,-2 1-5,0 0-3,0 0-2,0 0-1,-2 4-1,1-2 0,-3 4 0,2 2 0,-2 2 0,4 1 0,0-2 0,3 1 0,0-3 0,3 1 1,0-2-1,2 3 1,1-2 0,2 1 0,-2-3 1,1 2-1,-3-2 2,-1 0-1,-2-2 1,1 3-1,-4-2 0,-1 0-3,-1 0-3,-5 1-5,-3-2-10,-3 1-12,3-1-17,-5 2-8,6-3-35,3-8 92,3-1 0</inkml:trace>
  <inkml:trace contextRef="#ctx0" brushRef="#br0" timeOffset="344489.7037">31090 14922 186,'-4'0'5,"0"0"1,-3 0-1,3 2 1,-3 2-1,1 3-1,-1 0-1,0 2 0,2 4 0,0 1-1,2-1 0,1 2-1,2-1 1,3 1-1,0-2 0,2-1 0,2-2-2,3-2-5,0-3-10,3-3-19,2-2-17,2-2-74,20-15 126,-2 2 0,-3 1 0</inkml:trace>
  <inkml:trace contextRef="#ctx0" brushRef="#br0" timeOffset="344825.7229">31236 14928 142,'2'0'7,"0"2"0,6 2 1,0-1-1,4 3 1,-1 2-3,3 0 0,-2 2-2,1 0-1,-1 2 0,-3-2 1,-3-1-1,0-2 1,-3-1 0,-4-1 1,-2-1 0,-2-1 1,-2-3-2,-4-2 1,-2-3-2,3-3-1,-1-2-5,1-3-4,4-3-7,4-1-6,2 0-7,8-2-11,4 3-6,3 1-25,11 1 70,-2 5 0</inkml:trace>
  <inkml:trace contextRef="#ctx0" brushRef="#br0" timeOffset="345549.7643">31491 14899 116,'0'0'10,"2"-2"3,-1 0 1,2-2 2,0 0-1,1-2-2,-4 2-2,2 1-1,-4-2-3,2 2-3,0 2-1,-4 2-2,2-1-1,0 4-1,-1 4-1,2 2 1,2 0 0,2 4 1,0-5 0,4-1 0,1 0 0,-1-3 1,6-4-1,2-1 0,3-5 0,-1-4 1,2-4-1,1-5 0,-2-2 1,2-5-1,-2-4 1,-2-2 0,-5-3 1,0-1-1,-5 0 0,-1 2 1,-3 5 0,-1 2-1,-2 5 0,0 7-1,-1 6 0,1 2-1,-1 6 0,0 3-1,0 3 0,1 3 0,0 5 1,2 4 0,1 3 0,1 3 1,3 0-1,-1 2 1,1-1 0,5-2 0,-4-3 0,4-2 0,1-4 1,0-5 0,0-3 0,1-5 1,0-3 0,2-4 0,0-1 0,0-5-1,1-3 0,-4 0 1,-1-3-1,-1 0-1,-4 1 1,-3 3-2,1 1 1,-4 3-1,0 3 2,0 4-1,-2 5 0,0 3-1,1 3 1,0 2 1,1 3-1,4-2 0,4 0-2,3-4-7,5-1-22,6-6-24,7-6-95,36-28 150,-3-1 0,-6-4 0</inkml:trace>
  <inkml:trace contextRef="#ctx0" brushRef="#br0" timeOffset="348034.9065">20873 16975 85,'4'12'3,"0"5"0,1 1 1,0 1-1,1 4-1,0-3 0,0 1 1,-1-4 0,-1-6-1,-1-4 0,-2-1 0,0-4 0,-4-7-1,-2-2 0,-1-5-1,-3-3-1,-2-6 0,1-2 1,-2-1 0,2-3-1,1-1 1,-1 1-1,4 1-1,2 2 0,3 5 1,1 5-1,4 2 1,3 6 0,4 5 0,0 2 0,4 5 1,1 1 0,-1 4 1,2-2-1,0 2 0,-2-2 1,1-1 0,-2-3 0,2-3 0,-3-4 0,2-4 1,-2-4-1,-2-2 1,1-2 1,-3-4 2,-1 0 2,-2 1 1,-2 3 1,-1 0-2,-2 4 1,0 2-1,-1 2-1,0 3-2,2 5-1,1 2-2,0 5-1,1 5 2,7 5 0,-4-1-1,3 6 0,2-1-4,-1 3-4,4 0-6,1-4-9,2 0-10,1-3-8,2-2-31,19-8 71,-4-3 0</inkml:trace>
  <inkml:trace contextRef="#ctx0" brushRef="#br0" timeOffset="348656.942">21472 16870 149,'-5'1'4,"-2"0"0,-3 3 1,-2 0-1,-1 1-2,-1 3-2,1 3 0,0-1-1,4 3 1,2 0 0,4 0-1,3 0 1,2-3-1,3 1 1,5-3 0,0-1 1,1-3 0,0-3 0,2-3 1,-1-3 0,2-2 1,-5-3 0,-1 0 2,-1-2-1,2 1 2,-5-2 0,0 1 0,-3 2-1,2 2-1,-2 2-1,-1 2 0,0 1-2,1 1 0,-1 6-2,0 0 0,0 3 0,2 1 1,1 4 0,0 0 0,4 0 0,1-3 1,-2 0-1,3-1 1,1-2 1,1-2 0,-1-3 0,1-2 0,2-3 0,-3-2 1,1-3-1,-2-1 0,2-2 0,-5-1 0,0-2 0,-1-1 0,-4 1 0,-1 1-1,0 2 1,-1 2-2,-1-1 0,0 5 0,1 3 0,1 3 0,0 2-1,1 4 0,1 2 1,2 3 0,2 1 0,3 1-2,-1-2-4,3 0-11,-1-2-12,1-4-25,0-3-2,1-3-29,6-20 85,-1-1 0</inkml:trace>
  <inkml:trace contextRef="#ctx0" brushRef="#br0" timeOffset="348828.9519">21647 16502 83,'1'2'-15,"0"1"-12,1 2-14,12 7 41,-1 1 0</inkml:trace>
  <inkml:trace contextRef="#ctx0" brushRef="#br0" timeOffset="349071.9658">21779 16422 202,'-3'4'5,"0"0"0,-1 4 1,1 6-2,1 9-2,2 4 0,1 7 0,2 6-1,1 2-1,3 1-5,-2 4-5,4-4-8,0-1-13,4-8-22,-1-2-59,12-2 112,-4-8 0,-1-6 0</inkml:trace>
  <inkml:trace contextRef="#ctx0" brushRef="#br0" timeOffset="349791.0069">22182 16972 56,'-3'0'5,"1"0"1,-3 1 2,1-1 1,-1 0 0,1-1 1,-2-2 0,2 0-1,-2-3-2,1 1 0,2-4-2,1 1-1,0-4-1,2-1-1,0-1-2,3-2 1,1-2-1,1-1-1,3-2 1,2 0-1,1-1 0,5-2 1,3 2-1,3 0 2,5-3 0,7 1-1,5 2 0,6-3 1,7 1-1,5 1 1,5 2 1,4 0-1,4 4 0,5 0 2,4 3 0,4 2 1,4 1-1,4 1 1,4 2-1,4 2-1,4 0 0,0 3 0,3 0-1,-1 1 0,0 3 0,0 1 0,2 1 0,-3 1 0,-2 2 0,-1-1 0,-7 3 1,-6-1 1,-4 1 0,-7 0 2,-7 1 0,-5-2 0,-8 0 1,-3 0 0,-6-1-1,-4-2-1,-6 0-1,-2-1 0,-8 0-2,-4-1 0,-6 0-4,-7-2-7,-2 1-10,-6-1-21,-1 2-14,-5 0-57,-14 0 112,1-2 0,-1 3 0</inkml:trace>
  <inkml:trace contextRef="#ctx0" brushRef="#br0" timeOffset="350177.029">25134 16369 125,'2'1'13,"2"1"2,0 1 1,4 1 1,-1 0-1,0 2-2,2 0-1,0 3-1,-1 0-1,-2 0-2,3 5-1,-5 0-3,-3 5-6,-4 5-20,-6 3-37,-5 10-1,-10 7-76,-80 51 135,0-3 0,-5-9 0</inkml:trace>
  <inkml:trace contextRef="#ctx0" brushRef="#br0" timeOffset="357814.4658">25729 16619 119,'0'-5'15,"-1"-3"3,-2-1 0,1-1 1,-1 3-4,-5-3-5,2 3-2,-4 1-4,-1 6-1,-4 1-2,2 6-1,-3 4-1,1-1 0,0 4 0,2 0 0,2 3 1,3-3 0,3 1 0,4-3 0,5-1 0,2 1 0,5 0 0,2-1 0,2 0 0,0 0 1,1 0-1,0 2 1,-4-1 0,0 1 0,-6-1 0,-2-1 0,-4 1 2,-3-2 0,-3 1 0,-3 0 0,-4-3 0,0 0 0,-5-1 0,0-1-3,1-2-4,0-2-13,1 1-20,2-1-19,3-2-83,15-11 139,0 2 0,4-3 0</inkml:trace>
  <inkml:trace contextRef="#ctx0" brushRef="#br0" timeOffset="358168.4861">25841 16631 152,'2'8'10,"-1"3"2,1 4 0,0 2 1,1 6-3,-1 2-3,1 3-1,-1 3-2,2-1-4,-1 2-4,0-1-6,-1-5-12,-1-1-13,-1-1-18,-1-8-49,-4-7 102,1-4 0,-1-8 0</inkml:trace>
  <inkml:trace contextRef="#ctx0" brushRef="#br0" timeOffset="358504.5053">25847 16607 136,'5'-6'8,"0"0"2,4-2-1,1 4 0,2-1-4,-2 5-1,1 4-1,-1 0-1,-1 5 0,2 1-1,-6 3 1,1-1 1,0 1 0,-5-2 1,0 0 1,-1-4 0,-2 2 0,-4-1 0,0-1-1,-3-1 0,-2 3-2,-2-4-5,1 0-6,-1 0-12,1 1-18,0-3-15,2 1-51,9 0 105,2 0 0,1-1 0</inkml:trace>
  <inkml:trace contextRef="#ctx0" brushRef="#br0" timeOffset="359007.5341">26174 16584 155,'1'-2'5,"-1"-2"1,0-1 1,-2 2-1,-3 1-3,0-1 0,-2 7-2,-2 2 1,-1 1-1,1 5-1,1 1 1,-1 2-1,2 2 2,2 1-2,1-3 1,2 0-1,3-1 1,2-1 0,2-2 0,1-3-1,4-1 0,-1-4 0,2-2 0,1-3 1,0-1-1,0-4 0,0-5 0,1 0 1,2-5 2,-2 0 0,1 0 0,0-4 2,-7 1 0,4 2 0,-5 3-1,-1 2 0,-2 4-2,0 2-1,-3 5-1,0 7 0,1 3-2,2 5 0,0 2-5,0 1-9,0 1-19,2 1-17,0-3-67,4 0 119,-1-3 0,-1-3 0</inkml:trace>
  <inkml:trace contextRef="#ctx0" brushRef="#br0" timeOffset="359633.5699">26470 16562 120,'0'3'6,"0"4"1,0 3 0,1 2 0,0 2-2,0 3-2,-1-1 2,3 0-3,-2-1 0,0-6 0,0 0 0,0-3-1,0-1 1,-1-4 0,1 1 0,1-6 0,-1-2 1,1-2-1,1-3 2,-2 0 0,2-3 1,0 0-1,1-2 0,-2 4-1,2-1 0,-2 5-2,3 1-3,-2 3 1,4 3-1,-3 2 1,2 5-1,1 2 1,-1 4 0,-1 0 1,1 5 0,-3-8 1,1 3-1,0-3 0,0-2 0,-1-2 0,0-1 0,1-2-1,-1-2 1,2-5 0,1-2 2,2-3 1,-1-3 0,0-4 0,1-1 1,0 2 0,-2 0 0,2 1-1,-2 0-2,0 6-1,0 2 0,-1 2 0,-1 6-2,0 5-1,0 4-2,0 3-9,-1 4-12,-2 0-24,0 1-3,0 3-21,7 1 74,0-4 0</inkml:trace>
  <inkml:trace contextRef="#ctx0" brushRef="#br0" timeOffset="360011.5915">27153 16388 147,'-4'3'8,"-3"6"2,-5 0 1,1 7 2,-6 3-2,-2 6-1,-4 4 1,-4 6 0,-5 7 0,-4 2-1,-7 5 0,1 3-1,-5 0 2,-1 1-3,-1-1-1,1-3-2,1-3 0,5-4-3,1-7-4,9-3-13,4-6-28,7-8-21,7-4-122,-2-8 186,2-3 0,2-6 0</inkml:trace>
  <inkml:trace contextRef="#ctx0" brushRef="#br0" timeOffset="363498.7909">26669 17171 175,'0'-2'6,"-2"-1"0,1 1 1,1 2-1,0 0-2,0 0-3,1 2-1,1 3 0,1 1 1,0 1-2,2 3 1,-1 1-1,1 2 0,-1 0 1,-1 1-1,2 0 1,0-1 0,-1 1 0,-3 0 0,4-1 0,-1-1 0,-2-4 1,-1-1 1,0-4-1,0 1 0,-1-7 2,0-5 0,-2-2 0,-2-10-1,-1-5 0,1-3 0,1 1-1,4 1 1,2 8-3,8 4 0,-2 7-1,0 4 1,3 6-1,0 1 0,-2 3 0,2 1 1,3 2 0,-1-1 0,-1 1 2,0 0 2,0 0 3,-1 0 0,2-3 2,-4-1 2,4-1 1,-2-4 0,0-7 0,-2-3-3,-2-6-2,-6-7-2,-2-1-4,-2-3-6,-2 2-11,0 5-18,-1 3-19,2 7-7,0 2-62,7 9 123,1 3 0,1 1 0</inkml:trace>
  <inkml:trace contextRef="#ctx0" brushRef="#br0" timeOffset="364176.8297">27057 17066 217,'0'0'4,"0"0"1,-1 0 0,-2 0 0,-2 5-2,1 1-3,0 3 1,3 1-1,0 4 0,1 0 0,0-2-3,1 0-1,0-2-1,1-2 0,1-2 0,1 5-1,0-7 1,-1 2 3,1-2 1,4 0 2,-1-4 1,2-2 1,1-1 1,-1-6-1,-2-2 2,-1-4-2,-2 0 0,-1-1 0,-2 1 0,1 2 0,-2 1-1,1 4 0,-1-1-1,1 1 0,0 1-2,0 4 0,-1-2 1,3 3-1,0 0 1,1 3 0,1-1 0,0 2 1,2 4-1,1 2 1,-1 2 0,3 3 0,-3-1 0,1 1 0,-1 0 0,1 1-1,-3-3 1,-1-1-1,0-1 2,-1-5-1,0 0-1,-1-1 2,-2-3-2,1-2 1,1 0 0,1-4 0,-3-2-1,5-4 0,-3-1 0,1-1 0,0 0 1,1 0-1,1 0 1,2 0-1,1 3 0,1 3 0,2 0 0,0 3-2,1 3-3,0 2-6,1 1-11,-1 3-20,1 5-14,0 0-64,9 13 120,-1-1 0,-4-3 0</inkml:trace>
  <inkml:trace contextRef="#ctx0" brushRef="#br0" timeOffset="364436.8446">27587 16988 188,'1'-1'7,"1"0"0,2-2 1,1 2 0,2 0-3,1 0-1,1-2-3,4 3-6,-1-1-11,0-1-19,2 0-18,1-2-66,2-4 119,-1-1 0,-4 3 0</inkml:trace>
  <inkml:trace contextRef="#ctx0" brushRef="#br0" timeOffset="364793.865">27842 16755 180,'-2'1'3,"-4"1"0,1 4 0,-2 0 1,0 4-2,-2 1 0,3 2 0,1 1-1,1 1 0,3 3 0,3-1 0,2-1 0,3-1 1,2 0-1,2 0 1,-1-3-1,1 0 0,-1-1 1,0-2-1,-2-1 0,-3 0-1,-3-1-2,-2 2-7,-4-1-8,-4-1-18,2-1-16,-3 0-50,-8-8 101,4 0 0,3-4 0</inkml:trace>
  <inkml:trace contextRef="#ctx0" brushRef="#br0" timeOffset="365019.878">27896 16893 163,'5'7'12,"1"2"0,2 7 1,3 0-1,-1 3-5,2 3-3,2 4-3,-5-1-5,1 0-7,-1 3-4,-2-4-10,-3-4-13,-1-4-11,-1-1-33,-11-8 82,0-4 0</inkml:trace>
  <inkml:trace contextRef="#ctx0" brushRef="#br0" timeOffset="365261.8918">27884 16827 141,'2'-5'5,"1"-1"1,3 1 0,1 1 1,2-1-2,0 4-1,2 2 0,0 4-1,-2 4-1,2 2 0,-4 2-2,1 5-3,-3 0-2,-2 0-7,-2 1-8,-3 0-14,0-3-13,-1-2-17,-3-1 64,1-5 0</inkml:trace>
  <inkml:trace contextRef="#ctx0" brushRef="#br0" timeOffset="365499.9054">28112 16784 214,'-6'0'5,"0"2"0,0 1 0,-1-1 0,-1 5-3,3 2-1,-2 2-1,3 2 0,2 3-2,1 0-4,2-2-7,1 0-11,2-1-11,0-3-15,4-3-57,16-4 107,0-2 0,-1-5 0</inkml:trace>
  <inkml:trace contextRef="#ctx0" brushRef="#br0" timeOffset="365829.9243">28243 16761 167,'0'4'4,"1"6"1,2 1-1,0 0 1,1 4-3,0 0-1,1 1-1,-2-1 0,-1-3-1,2-3 1,-2-3-1,-1-1 0,0-4 1,1-5 1,-2-1 2,2-7 1,1-3 0,3-6-1,2 2 1,1-3 0,4 0-1,3 3-1,0 4-2,3 5-8,-1 9-25,-2 7-19,-1 9-68,-12 41 120,-5 0 0,-8-1 0</inkml:trace>
  <inkml:trace contextRef="#ctx0" brushRef="#br0" timeOffset="368616.0836">21524 17705 167,'0'0'14,"0"0"1,-2-2 0,0 2 0,0-1-5,0 0-3,-1 2-2,2 0-2,0 1-3,-1 1-1,2 0 1,0 2 0,2 2-2,0 6-5,2 7-9,1 2-15,-1 1-20,3 5-4,-1-7-33,4 15 88,1-2 0</inkml:trace>
  <inkml:trace contextRef="#ctx0" brushRef="#br0" timeOffset="368840.0965">21512 17956 166,'0'0'8,"0"0"2,0 0 1,0 0 0,0 0 0,0 0-3,1 0-2,0 2-1,3 1-2,7 4-2,6 0-9,-1 0-14,3-2-25,5-2-7,-2-8-55,17-27 109,-1 1 0,-6 1 0</inkml:trace>
  <inkml:trace contextRef="#ctx0" brushRef="#br0" timeOffset="369660.1434">21762 17811 134,'0'0'7,"0"0"0,0 0 0,0 0 1,1 2-4,1 2-2,2 2 2,0 0 0,3 3 0,4 3-1,-2-1 1,3 2-1,-2-1-1,-4-6 0,4 3 1,0-5-2,-3-2 0,0-3-1,0-1 2,-6-9-1,0 3 0,0-5 0,2 2-1,3 0 1,-1 3-1,1-3 1,-1 5-2,1-1 1,-2 6-1,-2-2 1,-1 3-1,5 0 1,1 1-1,2 1 0,4 0 2,-3 3-2,1 2 0,0 1-1,-1 5 2,1-3 0,-5 0-1,1-6 1,-3 0 1,-4-12 0,2-3 1,-1-2 0,-1 1 0,2-3-1,1 0 0,1 1 1,-1 4-1,3-2 1,-1 3-1,2-1 0,2 3-1,2 1-1,-1 5-3,-2 1-3,-2 1-5,-1 1-5,0 1-4,0 2-4,1 1-2,5 1 1,6 10 3,1-3 5,0 1 4,-2-1 7,0-6 7</inkml:trace>
  <inkml:trace contextRef="#ctx0" brushRef="#br0" timeOffset="370321.1812">22261 17787 123,'9'-12'18,"-6"-1"-1,-1 2-4,-1-2-3,0 4-3,-1-1-3,-1 5-3,1-1-2,-1 5 0,-1-1 0,1 5-1,-3 0 0,0 4 0,1 1 1,3 1-1,0 3 1,2-3 0,0-1 0,5-1 0,-5 0 0,6-1 1,0-3 0,2 2 0,0-5 0,1-1 2,-1-4-1,1 1 1,-4-3 0,1-1 1,0-2 1,-2 1-1,-2-3 1,0 2-1,-1 0-2,-2 2 1,-1 0-1,0 2-1,0 1-1,0 2-1,0 2 1,0 1 0,0 2 1,-1 2-1,0 1-2,1 1-1,1 2-1,1 3-1,1-3 0,2 6 0,2 5 1,-4-4 0,3 0 3,1 6 2,-2-4 1,-1-2 2,0 4 1,-1-5-1,-2-6 1,1-1-1,-2 0-1,-1-3 0,0 2-2,-1 1 2,-3-5-2,2 0 1,1-6 0,2-7-1,5-2 1,1 0 0,0-6 1,4 4-2,1-3 0,1 0 1,1-1 1,-3 1 1,2 0 0,-1 1 0,0 1 0,-3 3 0,0 1 0,-3 5-1,-2 2-1,-1 5-3,0 0-7,-3 1-14,1 1-20,-1 1-7,1 3-33,18 45 83,-4-3 0</inkml:trace>
  <inkml:trace contextRef="#ctx0" brushRef="#br0" timeOffset="370914.2151">23155 17965 93,'1'-8'4,"0"-1"1,2-4 0,0 0 2,1-1 1,3-2 2,3-3-1,1 1 0,4-2 0,1-4-1,6-1 0,3 1-1,5-1-2,5-1-1,5 2 0,6 1-1,6 1 1,5 2 0,5 3 0,6 1 0,5 1 0,6 3-1,4 2 0,6 3-1,4 1-1,4 2 0,3 4 0,3 1 0,3 2-1,1 2 0,0 1 0,0 2 0,0 0 1,-2 1-1,0 1 0,-3 1 0,-5-1 1,-2-1-1,-8 3 0,-5-3-2,-5 1-1,-8-2-2,-7 0-12,-6 1-19,-11-1-16,-4-2-65,-14-4 117,-10 0 0,-5-1 0</inkml:trace>
  <inkml:trace contextRef="#ctx0" brushRef="#br0" timeOffset="371127.2273">26032 17548 198,'2'5'9,"3"1"1,0 3-1,3 4-2,-4-4-14,0 1-29,-1 2-18,1 3-82,-21 51 136,1-1 0,-2 0 0</inkml:trace>
  <inkml:trace contextRef="#ctx0" brushRef="#br0" timeOffset="372246.2913">26462 17604 129,'0'0'14,"0"0"1,-1-1 0,0-2 2,0 1-5,0 1-2,-1 0-3,1 1-2,-2 0-2,0 2-2,-3-1-1,-1 4 0,3 4 0,-1 0 0,-1 3 0,3 2 0,-2-1-1,1 1 1,2 1 0,0 0-1,0-1 1,2 0 0,2 0 0,-1-5 0,3-1 0,1-4 1,0-3 0,2-5 0,1-1 2,-3-7 0,4-1 0,-5-5 1,-1 1 1,-1-4 0,0-1 0,-2 0-1,-1-1-1,0 1-1,-1 0-1,0 5 0,-1 1-1,1 5-1,-1 2-1,0 6 0,1 4-3,2 4-3,1 3-11,1 4-13,3 3-15,2 3-9,3 1-40,27 27 96,0-4 0</inkml:trace>
  <inkml:trace contextRef="#ctx0" brushRef="#br0" timeOffset="372821.3242">26647 17589 217,'-2'1'0,"1"0"0,0 6 1,-1-1-1,0 2-1,2 0 1,0 4-2,1-3 0,0 3 0,2-2 0,1 2 0,0-1 0,-1-2 0,3-1 2,-1-2 1,3 0 2,-3-3 1,6 0 1,-7-3 1,6-4 1,-4-2-1,2-2-1,-3-1-1,0-2-3,-4 1-2,1 0-3,-2 1-2,0 2-5,-2 0-3,2 2-4,0 0-2,-1 3 2,1 1 2,0 1 2,0 0 4,1 0 5,3 1 6,2-1 7,1 1 6,4-1 3,-4-1 2,4-1 1,-2-2 0,2 1-2,-4-1-3,2 1-2,-3-1-5,-3 1-1,0 2-4,1 0-1,-4 3-1,0 3 0,1 0 0,0 1-2,-2 5 1,-2 1 0,0 5-1,0 5-3,-2 5-3,1 0-9,-3 1-15,3 0-21,1 2-6,-1-2-48,6 1 106,1-5 0,1-8 0</inkml:trace>
  <inkml:trace contextRef="#ctx0" brushRef="#br0" timeOffset="373024.3358">26996 17741 179,'0'0'5,"0"0"0,0 2-1,1 3-4,0 1-10,2 5-11,1 6-14,0-1-13,-1-3-31,21 11 79,-2-9 0</inkml:trace>
  <inkml:trace contextRef="#ctx0" brushRef="#br0" timeOffset="373232.3477">27245 17598 215,'10'-31'2,"-10"31"0,-3 1 0,1 3 0,-2 2 0,-1 1-3,1 5-3,0-3-7,-2 5-7,3-1-7,0 0-7,3 1-4,0 1-62,22 13 98,0-3 0,0-3 0</inkml:trace>
  <inkml:trace contextRef="#ctx0" brushRef="#br0" timeOffset="373674.373">27460 17621 208,'-2'-1'11,"-2"-1"1,0-1 0,-3 3 0,4-1-5,-5 2-3,1-1-3,1 3 0,-3 0-1,2 3-2,0 0 0,-1 0 0,1 2-1,1 0-1,1 2 0,3 0 1,1-3-1,1 1 2,1-1-1,3 0 2,3-3 1,2-1 0,2-3 1,2-2 1,0-4-1,2-2 0,-1-4 1,-1 0-1,0-5 1,0 0-1,-4 1 1,3-2-1,-3-2 0,-2 2 0,0 0 0,-2 2-1,-1 0-1,-2 2 1,-1 5-1,-1 2 0,0 2 0,0 4 0,-1 4 1,2 0 0,-1 4-2,1 2-7,2 5-7,1 3-15,1 1-22,1 1-2,-1 2-29,8 22 84,-2-4 0</inkml:trace>
  <inkml:trace contextRef="#ctx0" brushRef="#br0" timeOffset="373858.3835">27583 17555 168,'2'-1'5,"0"0"-1,1 0-1,6 1-8,-2 0-26,2 0-14,2 1-54,29 4 99,-2-3 0,-1 2 0</inkml:trace>
  <inkml:trace contextRef="#ctx0" brushRef="#br0" timeOffset="374009.3921">27852 17819 145,'0'0'-15,"0"0"-17,0 0-11,0 0-12,5 9 55,-1-2 0</inkml:trace>
  <inkml:trace contextRef="#ctx0" brushRef="#br0" timeOffset="374155.4005">27981 17637 148,'0'0'-30,"2"0"-15,1 0-28,20-4 73,1-1 0</inkml:trace>
  <inkml:trace contextRef="#ctx0" brushRef="#br0" timeOffset="374343.4112">28387 17533 220,'2'0'3,"-1"0"-8,3 0-21,0 2-24,4-2-92,23 2 142,1 0 0,-2-1 0</inkml:trace>
  <inkml:trace contextRef="#ctx0" brushRef="#br0" timeOffset="375055.452">28456 17432 90,'-2'8'-3,"-1"3"-3,-1 3-5,-2 4-5,-3 0-38,-47 61 54,0-3 0</inkml:trace>
  <inkml:trace contextRef="#ctx0" brushRef="#br0" timeOffset="375448.4744">26290 18335 118,'-6'-3'1,"-1"0"-1,-9-8 0,-4-4 0,-4-12-2,-1-7 0,2-10-1,11-4-1,8-6 0,8-2 1,10-3 1,7-4 4,23-16 0,28-16 1,30-10 1,32-6 0,35-5 2,19 20 0,7 21 0,-20 25-4,-21 22 0,-26 18 0,-22 12-1,-24 12-1,2 4-3,-3 9-3,-2 6-7,-3 7-6,-5 8-8,-8 7-44,-17 159 71,-16-8 0,-14-13 0</inkml:trace>
  <inkml:trace contextRef="#ctx0" brushRef="#br0" timeOffset="378579.6535">30417 15468 58,'36'-9'5,"2"-3"1,7-2 0,4-3 1,7-1 2,4-1 2,3-3 2,4-2 1,2 1 1,2 0 0,0-2-1,1 3-1,0-1-1,-1 1-3,0 1-2,-2 3-3,-5 0-4,-4 2-11,-7 2-11,-6 4-17,-9 3-13,-11 3-42,-22 15 94,-9 1 0,-10 2 0</inkml:trace>
  <inkml:trace contextRef="#ctx0" brushRef="#br0" timeOffset="380081.7394">29495 15159 51,'10'24'3,"-4"6"0,-1 1-1,-2 5 1,-3 2-1,0 6-1,-1 0 1,1 4-1,-2 3-1,1 0 0,1 1 0,3 1 0,-1-3 1,2-1 0,2-1-1,2-1 0,0-3 1,2-3 0,1-1 0,0-5 0,5-3-1,-2-5 1,2-5-1,-1-3 2,1-5-1,-1-6 2,-2-1 0,-2-4 0,-1-2 1,-3-1-1,-3-1 1,-1-2-1,0 1-1,-2 0-1,-4-1 0,1 2-1,-4 2-1,-2 3 0,-1 4 0,-2 2 0,2 7 0,1 1 0,-1 3 0,2 3 0,1 6 0,0 0 0,3 3 0,-1 4-1,4 3-1,0 2 1,0 5 1,3 1-1,1 1 1,0 4 1,2 0-1,-1 1 3,4 0 0,-3-1 0,2-1 1,-1-6-2,-1-4-1,-1-4 1,0-5 0,-1-3 0,-2 1 0,2 3 1,0-1 0,0 2 2,-2 1 1,1-1 1,-2 1 0,-1 1 0,0-1 0,0 1-1,0-1 0,-2-1 0,-1 0 0,-2-3-1,-1 0-1,0-4 1,-3 0 0,0-10 0,2 0 0,-3-2 1,3-3-1,-4 0 0,-6 5-1,5-7-4,-3 2-8,-7 3-15,-2-2-23,2-6-64,-31-19 111,5-3 0,8-6 0</inkml:trace>
  <inkml:trace contextRef="#ctx0" brushRef="#br0" timeOffset="381849.8406">30348 16691 132,'-1'-4'5,"-2"-4"-1,1-2 0,-2 2 1,-1-2-2,2 2 0,-2-1-2,-1 4 0,0-1-1,0 3 0,-2 2-1,3 2 0,-3 2 0,2 6 0,0 2-1,2 1 1,0 3 0,2 2 0,2 2 0,0 0 1,4-1-1,-1 0 2,3-2-1,0 0 0,-1-5 2,2-3-1,-3-2 1,4-4 0,-1-4 0,3-2 0,-3-6 0,2-4 0,-2-4 0,2-2 1,-2-5-1,-1-3 0,-1-3 0,-1-1 0,-4-3 0,-1 2 0,-3-2 0,-1 3-1,-2 1 0,-2 2 1,1 6-1,0 1 0,0 6-2,3 3 0,0 6-1,-1 1 1,3 4-1,1 5 0,1 3-1,0 3 1,3 7 1,0 5 1,2 2-2,-1 4 0,4 3 0,-2 0 0,1 3 0,4 0 1,-2-2-1,1-1 1,3-4 1,1-2 0,0-4 1,2-5 0,-1-4 1,0-4-1,-2-6 1,0-2 0,1-4 1,-2-3-1,-2-5 0,2-2 1,-2-7-1,-1 0 1,1-2 0,-2-3-1,-3 1 2,0 2 1,-1 1-1,-3 4-2,0 7 0,0 1-1,0 6 1,0 4-2,-1 6 0,1 1-3,0 5 1,0 3 0,1 3 1,4 2 0,1-1 0,1-1-1,3 0 1,3-5 2,-2 0-1,2-6 0,4-4 2,-1-4 0,0-5 0,0-5 0,-2-5 0,-1-1 0,1-3 0,-3-4 0,-1-1-2,-2 3 1,-2-1-1,-2 4 1,-3 3-1,1 4 0,-2 3-1,-2 1 0,0 5-1,-1 2-1,-3 3 1,0 4-1,0 5 1,2 0 0,-1 4 0,2-1 1,3 2 0,3 1 0,1-1 1,4 0-2,-1 0 1,2-1-2,0 3 2,2-2-1,-2 0 1,0-3 0,-2 2 1,-1-5 1,-4 2 0,-1-4 0,-4-1-1,-3 0-2,-3 0-2,-1-2-3,0 1-7,-3-2-9,7 0-6,-4-5-4,4 1-40,11-17 73,1-2 0</inkml:trace>
  <inkml:trace contextRef="#ctx0" brushRef="#br0" timeOffset="382139.8572">30975 16365 124,'-3'0'7,"1"0"1,-3 0-1,2 1 1,-7 2-4,3 3-2,-2 2-2,1 4 1,-2 2-1,4 3 0,3 0 0,2 1-1,3 2 0,2-3-1,3 0-3,2 1-2,2-4-4,-1 2-3,4-4 0,-3-4-3,2-4 1,-1-2 0,0-5 5,-1-3 1,1-4 5,-3-3 4,1-3 2</inkml:trace>
  <inkml:trace contextRef="#ctx0" brushRef="#br0" timeOffset="383142.9145">31103 16454 85,'11'-10'15,"2"3"0,-2 4-2,0 2 0,-2 1-1,1 4-3,-1 3-1,-2 3-4,-2 0-1,0 3-2,-2-1-1,-5 0 0,1-3 0,-6 1-1,1-3 1,-5 0 0,1-2 0,-2-3 0,4-2 1,-2-3-1,4-5 0,-1-3 0,5-1 0,1-5 0,4 2 0,3-2 0,0 4-1,5 0 0,-1 3 0,3 2 0,1 5 0,-1 1 1,2 5-1,0 1 1,2 3 0,-4 2 0,3 0 0,-3 1 0,-1-3 0,-3 3 1,-1-5 0,-3 2 1,0-5-1,2-1 1,-4-2 0,0-4 0,0-3 0,-1-4-1,0-2 1,0-3-1,-1-2 1,-2 1 0,0-1 0,0 1-1,-3 0 1,1 4-2,0 2-1,3 5 0,-2 3 0,0 2 0,1 6-1,0 2-1,0 2 1,2 6 0,3 3 1,0 1-1,1 0 0,3 0 0,-1-1 0,2-2 0,0-4 1,0-2 1,1-4 0,0-2 1,-1-5 0,3-4 1,-1-2 1,1-5-1,0-3 0,-1-6 0,1-2 0,-2-4 0,-2-4 0,-4 0-1,0-3 1,-6 1 0,-2 4 1,-1-1 0,-3 7-1,0 3-1,-2 4 0,3 8-1,2 5 0,1 6-1,0 6-1,3 6 0,1 5 0,1 3 0,4 2 1,1 5-1,1-2 1,4 2 0,1-2 0,0-3 0,4-1 1,2-4 0,-4-4 0,3-4 2,-2-2-1,2-5 0,-4-3 1,2-2 0,-3-5-1,-1-2 1,-3-4-1,-2-1 0,-2-3 0,-3 2 1,0-1-1,-3 3 0,2 2 0,-3 3 0,2 2-1,0 4 0,0 3-1,0 2 0,0 3-1,-1 2 1,4 2-1,1-1-1,0 2-4,1-4-7,3 1-10,1-1-13,0-2-12,2-4-21,1-4 70,-3-3 0</inkml:trace>
  <inkml:trace contextRef="#ctx0" brushRef="#br0" timeOffset="401086.9409">16407 15615 75,'89'3'7,"9"-1"-1,8 0 1,10-5 0,14 1-1,9-4 0,11-1-1,15-5 1,11 1-1,13-6 1,12 0 0,17-2 1,9-3-1,15-5 1,13-1 0,11-6 1,14 1-1,11-6-1,12-2 0,10-1-1,10-3 0,10-3 0,8 0 0,10-2 0,8-3 1,8 1 1,4-2 0,16-2 1,4 0-1,-2 1 0,3 1 0,-2 0-1,-13 2-1,-4 2-1,-6 2 0,-14 1 0,-4 2-1,-7 0-1,-3 3 1,-6 0 0,0-1-1,-7 3-1,-6-3 0,-11 5-1,-11-2-1,-9 1-1,-12 0-1,-14 2-1,-12-1-1,-13 1 1,-18-2-1,-14-2 1,-19-1-1,-20-4 2,-18-2 1,-21-6-1,-16-2 0,-18-5 0,-13-4 1,-15-3 1,-16-3 1,-11-4-1,-12-3 1,-12-2 0,-13-3 1,-10-1-1,-9-4 0,-10 2 1,-7-4 0,-8 1 0,-8-2 0,-8 3 0,-9 0 0,-9 3 1,-12 1-1,-7 2 0,-11 3 0,-7 3-1,-10 2 0,-6 5 0,-9 3 0,-5 4 0,-7 6-1,-5 4 0,-9 8-1,-4 2 0,-8 10-1,-3 3 1,-7 5-1,-2 4 1,-7 4 0,-1 3 0,-6 4 1,-3 1 0,-4 4 1,-5 4 0,-5 3 1,-4 3-1,-9 4 1,-7 3-1,-4 2 1,-10 4 0,-8 4 0,-8 3 0,-8 0 0,-7 5-1,-5 2 1,-6 3-1,-3 3 0,-4 1 0,-2 2-1,-2 1 0,-1 0 0,0 2 1,1 0 0,1-2 1,0-1-1,3-1 0,3-1 0,2 0 0,5-2 0,3 0 1,3 2-2,5 1 1,4 0 0,3 3-1,5-1 1,7 4 0,4-1-1,6 4 1,6 0 0,6 2 0,6 2 0,10 2 0,5 4 0,9 3 1,9 5-1,10 3 0,7 4 1,11 6-1,11 4 0,8 4 0,10 3 0,10 7 0,11 1 0,10 4-1,5 5 2,11 4 0,9 6 0,6 3 2,9 4 0,9 2 0,10 3 2,7 2 0,10-1 1,11-2-1,10-2 0,15-7-1,15-7 1,13-9-2,18-10 0,17-16 0,21-13-2,20-15-2,23-20-3,19-16-12,20-21-25,18-18-22,16-17-121,173-88 184,-35 4 0,-31 3 0</inkml:trace>
  <inkml:trace contextRef="#ctx0" brushRef="#br0" timeOffset="403480.0777">29308 10443 152,'-1'0'7,"-2"-1"0,0 2 0,1 2 0,0 3-4,4 4-3,1 4-2,4 6 1,4 4 0,1 3 0,4 2-1,2 2-6,1 0-7,-2-1-9,1-2-12,-3-2-57,2 4 93,-4-6 0,-5-5 0</inkml:trace>
  <inkml:trace contextRef="#ctx0" brushRef="#br0" timeOffset="403909.1023">29294 10298 140,'3'-4'4,"3"-2"-1,4 3 1,4-2 0,1 5-1,4 2-1,0 4 0,0 7 1,-1 3-1,-4 4 1,-1 5 0,-6-2 0,-3 5 0,-4-1-1,-6-1 0,-3 0 0,-1-1-1,-6-6 0,0-1 0,2-2 0,-1-4-1,4-4 0,0-1 0,4-3 0,3-1 0,2-2 1,0 1 0,5-2 0,4 0 0,0 0 2,8 0-1,3 1 1,1 1 0,2 3-2,2-1-2,-1 2-9,0 1-15,-1-1-23,-1 1-2,-2-1-21,7 3 71,-4-4 0</inkml:trace>
  <inkml:trace contextRef="#ctx0" brushRef="#br0" timeOffset="404282.1236">29650 10535 109,'6'-3'8,"-1"-3"-1,2-3 2,1-1 0,-1-2 0,1 0-2,-2 1 1,-2 0-1,0 2 1,-4 1-1,0 1 0,-2 2-1,-1 2-1,-3 2-1,1 2-2,-4 3-1,2 5-1,0 0 0,2 2-1,1 3 0,4 2 0,2-1 0,4 0-3,2-2-5,2 0-10,5-1-16,0-2-14,3-4-44,20-9 93,-4-2 0,-1-5 0</inkml:trace>
  <inkml:trace contextRef="#ctx0" brushRef="#br0" timeOffset="404759.1509">29867 10323 106,'-3'9'8,"1"4"-1,-1 4 0,2-1 1,0 0-4,1 2-1,2-2-1,1-4 0,5-1 0,1-4 1,2-5 0,2-2 1,2 0 1,1-6 1,-1-3 1,0-3-1,0-1 1,0-3-1,-4-1 1,-1 0 0,-3 1 0,-3 0-2,-2 4-1,-2 1 0,-3 3-2,1 2 0,2 5-1,0 3 0,1 6-2,3 4 1,0 4 0,1 4 0,1 1 0,1 3 1,-2 2-1,3 0 0,-3-1 0,-1 0 1,1-2-1,0-2 1,-3 0 0,-1-3-1,-1-3-2,0-4-6,-3-2-9,0-2-16,-4-4-21,2 0-71,-11-16 125,0-1 0,1-3 0</inkml:trace>
  <inkml:trace contextRef="#ctx0" brushRef="#br0" timeOffset="405148.1732">30181 10265 122,'7'0'4,"2"4"0,4-2 1,-2 5 1,2-2 0,-3 6 1,-2-2 1,1 3 1,-6-1 2,1 0 2,-4-1 0,-1-1 0,-3-2-1,1-2-2,-4-5-1,0-5-3,1-5-1,0-5-2,-3-4-3,5 0 0,-1-5-1,3-1-2,2 2-4,2 0-8,3 0-7,1 5-8,4 2-6,1 3-7,2 3-66,10 9 109,-3 2 0,-2 3 0</inkml:trace>
  <inkml:trace contextRef="#ctx0" brushRef="#br0" timeOffset="405464.1912">30409 10190 139,'3'-2'13,"-1"1"2,1-4 1,1-2 0,0-3-2,-2 0-2,-1-4-2,-1 2-2,-2-2-2,0 5-1,-2-1-2,1 3-1,-2 3-2,0 2-1,0 5-1,1 3 0,1 6 0,2 3-1,0 4 1,4 1-1,0 0-5,4-1-5,1 0-4,2-3-6,2-2-7,3-5-10,0-3-8,6-3-17,23-13 65,-3-2 0</inkml:trace>
  <inkml:trace contextRef="#ctx0" brushRef="#br0" timeOffset="405804.2107">30693 9971 153,'-7'0'10,"-4"0"0,-2 1 1,-1 2-1,1 3-3,-4 0-3,3 2-2,3 2-1,0 2-1,5 1-1,2 1 1,3 2-1,2-1 1,3-3 0,2 1 0,1 0 0,4-2 1,2-2 0,1-1-1,-1-1 1,2-1 0,-2-1 0,-1 0 0,-1-3-2,-4 3-2,-2-2-6,-3 2-6,-2-2-8,-3 4-6,0-2-11,-2 1-52,1-6 92,-2-1 0,4-4 0</inkml:trace>
  <inkml:trace contextRef="#ctx0" brushRef="#br0" timeOffset="406366.2428">30846 9878 187,'-2'-3'9,"-2"2"1,-1-2 0,-2 0 0,-1 1-4,2 1-3,-2 3-1,0 0-1,-1 5-1,3 1-1,4 4 0,1 1 0,3 3 1,1-2-1,5 1 0,-1-1 1,6-1 0,-1 0 0,4-2 0,-1-2 0,2-2 0,0-2 0,-1 1 0,-1 0 1,0-1-1,-5-3 1,-1 4-1,-3 1 0,-3-1 0,-5 2 1,-2 2-1,-5-2 0,1 0 0,-4 1 0,1-3-1,2-3 0,0-1 0,0-6-1,4-2 0,2-2 0,1-5 0,3-2 0,4-1 1,2-4 2,3 0 0,2 1 0,1 2 1,1 0-1,1 4 1,-2 3 0,3 4-1,-4 2 0,-1 4-1,1 4 0,-2 1 1,-1 0-1,1 5 0,-3-1-1,-1 0-7,1 0-15,-2 0-22,1-1-9,0-1-50,0-3 104,1-1 0,-3-3 0</inkml:trace>
  <inkml:trace contextRef="#ctx0" brushRef="#br0" timeOffset="406508.2509">30987 9773 104,'0'3'-34,"1"1"-36,5 12 70,0 1 0</inkml:trace>
  <inkml:trace contextRef="#ctx0" brushRef="#br0" timeOffset="407496.3075">31236 9872 161,'-2'-3'6,"-3"3"0,0 0-1,-1 2 1,3 0-1,-3 3-2,2 3-3,2 1 0,1 3 0,1 3-1,2-1 1,-1 0-1,5 2 1,-2-1 0,1-1 0,2-2 2,2-4 0,-1-1 0,0-3 3,3-1 0,0-4 1,0-3 0,-3-3 1,4-1-2,-5-3 0,-1-1 0,-1-5-2,-2 1 0,-2-1-1,-1 0-1,0-2-1,0 1 0,0 2 0,0 2 0,1 2-1,1 2-1,0 2 1,4 2-1,0 4 0,3 1 0,1 6 1,2 0-1,-2 4 1,1 2 0,-2 1-1,1 0 2,-4 1-1,-1-4 2,-1 2 0,-2-4 0,-1-2 1,-1-4 0,2-2 1,-1-7-1,2-3 0,0-3-10,2-1-46,-1 1 0,2 1-75,-13 28 129,-5 4 0,-10 8 0</inkml:trace>
  <inkml:trace contextRef="#ctx0" brushRef="#br0" timeOffset="409701.4336">18594 15541 71,'-35'-1'3,"0"2"0,-3-1-2,-2 3 0,-1 3-1,0 1-1,-4 3 1,0 4 0,-4 2-1,1 3 1,1 2 0,-5 5 0,4 2 0,-1 2 1,0 4 1,3 0 2,0 6 0,4 0 2,-1 2 1,4 3 1,1 0 1,2 5 0,2-3-2,-1 2 0,4 1 0,0-2-3,4 1 0,0 1-2,5 1-1,-1 2 1,5 4-1,2 1-1,3 1 1,2 2 0,6 1 0,0 0 1,3-3 0,1-1 0,1-9-2,1-4 1,1-8 0,1-4 0,1-4 0,-1 2 0,6 1-1,-2 1 1,2 1 1,1 0 0,4 1 0,0 2 0,4-1 0,-1 0 0,3 3-1,1-2 1,-4-5-2,3-1-1,2 2 1,2-3-1,-2-2 0,8 7 0,1-1 1,1 0-1,11 1 1,-1 1 1,5-4 0,1 1 0,2-4 0,-5-4 0,3-5 0,2 2-1,1-4 1,2-2-1,3 0 1,1-1-1,3-2 1,2-2-1,3 0 0,1-2 1,5 2-1,-4-3 0,1 0 0,2 2 1,1-2-1,-1 1 0,3-1 1,0 3-1,0-1 0,0 2 1,1 0-1,-1 0 0,2-1 0,-1 1 0,1 0 1,-1-1-1,2 1 0,0 0 0,2 0 0,-2-1 1,3 0-1,-1-2 0,2 0 1,0 0 0,2-2-1,-1 0 1,3-1 0,-1 1 0,2-1 1,-1-2 0,1 1 1,1 1 1,0-2 0,0 1 0,-1 1 0,1 1 0,0 0-1,0 0-1,2 2-1,0-2 0,-2 1 0,2 0-1,-1 0 1,2 0-2,2 0 1,-1 2 1,1-1-1,-1 1 0,4 1 0,2-1 0,0 1-1,1 1 1,0-1 0,4-2 0,0 2-1,2 0 1,6-3 0,2 4 1,3-3-1,4 1 0,3-2 0,3 1 0,4-1 1,5-2-1,3-2 0,5 0 0,5 0-1,4-1 1,4-1 1,3-2-1,3-1 0,4-1 1,2-3 0,3 0-1,4-2 2,0-1-1,8-1 0,2-2 1,4-3-1,1-3 0,2 0 1,1-4-1,4-4 0,0 0 0,3-5-1,0-2 1,4-1 0,2-4-1,1-1-1,0-4 0,3-3 1,-3-3-2,-1-5 1,-4-5-1,-1-2 0,-12-8 1,32-15 0,27-21 0,23-14 0,15-17 0,14-15 0,-34 1 3,-33 3-2,-40 8 0,-31 4 0,-26 10 1,-18 4 0,-19 3 0,-7 0 0,-10-2-1,-11 2 1,-11-1 0,-12 1-2,-9 4 1,-12-1-1,-9 3 0,-11 2 0,-7 2-1,-8 4 0,-8 3 0,-7 2-1,-6 6 1,-7 3 0,-10 5 0,-7 6 0,-7 5 1,-10 8 0,-9 5 1,-10 6 0,-8 8 1,-11 4 2,-6 7 0,-10 4 0,-8 5 1,-8 3 0,-6 5 2,-7 4 0,-6 3 1,-7 4-2,-5 1 1,-7 4 0,-7 1-1,-9 3-1,-10 0-1,-12 5-1,-15 4-1,-19 3 0,-21 8-1,-26 10-1,-31 7-2,-33 14-6,-40 16-13,-42 16-33,-41 20-6,-46 22-88,-548 181 149,79-14 0,62-10 0</inkml:trace>
  <inkml:trace contextRef="#ctx0" brushRef="#br0" timeOffset="410956.5054">12762 17498 93,'0'0'1,"0"0"0,0 0 1,0 0 0,0 0 0,0-1 0,-2-2 1,1 1 0,-2-3 1,0 2-1,2 2 0,-3-4 1,-1 2-2,2 0 0,-2 2 0,-4 0 0,5 2-1,-4 1 0,1 3 0,-1 2 1,1 4 0,1 3 2,-1 0-1,2 3 2,2 2 0,1 1 1,1 1-1,4 1 0,0-1 0,3 1 0,2-1-2,1-1 0,2-4 0,2-1 0,2-4-1,1-3-1,2-5 0,0-3-2,1-6 1,1-1-1,-2-7-1,0-2 1,-2-3 0,0-3 0,-3-5 0,-1-1 0,-6-8 2,0-10-1,-6-9 1,-2-5 0,-4-5-1,-2 3 2,-4 5 0,-2 8 0,1 11-1,3 7-1,0 9-1,3 6 0,3 9-1,2 1 1,0 8-1,2 2 1,2 5-1,-1 1 1,2 4 2,1 2-1,3 2 1,0 3 0,-1 3-1,5 1 0,-2 4 1,2 0-2,1 2-7,1-1-6,4 1-8,-1 1-11,2-2-11,2 1-25,35 16 69,-2-7 0</inkml:trace>
  <inkml:trace contextRef="#ctx0" brushRef="#br0" timeOffset="411422.532">13315 17376 159,'-2'0'7,"0"0"-1,-4 0 0,0 2 1,1-2-3,-1 4-2,1-2 0,-5 4-1,5 2 0,-3 2-1,2-1 0,-1 3-1,2-2 1,1 1 0,3 1 0,1-2 0,3 2 1,0-2 0,4 0 0,1-1 0,1-2 1,2-2-1,0-1 1,0-5 0,2-4 0,-1-2 0,-2-1 0,2-2 0,-2-3 1,-2 1 1,1 0-2,-2-2 0,-3 1-1,1 1 0,-2-1 0,1 5-1,-1-2 0,-2 3-2,0 3 1,2 3 1,0 0-2,1 6-4,2 2-10,-1 1-9,6 3-13,-4 3-13,6-3-35,31 9 86,-1-6 0</inkml:trace>
  <inkml:trace contextRef="#ctx0" brushRef="#br0" timeOffset="411791.5531">13711 17146 174,'-6'0'5,"-4"7"0,1-2 0,-2 1-2,2 1-2,-2 2 0,3 0-2,2 0 0,-1 2 0,4 1 0,0 1-1,2 1 2,1-1 0,0 1 1,3 0-1,1 0 0,3-1 1,1 0-1,1 0 0,3 0 0,0-3 1,-1 3 0,3-5 0,-2 1 0,2-2 0,-3-1 0,-3 0 0,2-1-1,-4 1-3,-2 1-4,-1-2-8,-3 5-9,0-6-17,-4 5-7,1-5-11,-10-2 59,4-2 0</inkml:trace>
  <inkml:trace contextRef="#ctx0" brushRef="#br0" timeOffset="412252.5795">13875 17149 85,'-4'0'4,"-1"0"2,-3 4-1,3-2-1,-3 2-1,2 2-1,0 2-1,3-1 0,-1 2-1,2 0-1,1 1 1,2 0 1,0 1-1,2-1 0,2-1 2,0 0 1,-1-1 1,4 0-1,1 2 1,2-3 0,-1 3 3,4-2 1,-4-2-1,1 0 0,-2-3 0,0 3 0,-2-2 1,1 3-1,-5-3-2,3 5 0,-5-4-2,0 5-1,-3-4 0,-2 4-1,-1-3-2,-4 4-5,0-5-5,0 2-6,2-5-7,-2 1-7,2-3-8,1-2-39,8-26 78,-1-3 0</inkml:trace>
  <inkml:trace contextRef="#ctx0" brushRef="#br0" timeOffset="412479.5925">13979 17127 126,'3'6'11,"0"-1"2,2 3-2,1 1 1,1 0-4,-3-1-2,3 3-3,-2-3-2,-1 2-6,2-2-9,-1 1-10,0-1-18,-1-1-64,6-1 106,-2-4 0,1 1 0</inkml:trace>
  <inkml:trace contextRef="#ctx0" brushRef="#br0" timeOffset="412627.601">13918 17020 101,'0'0'-32,"0"0"-37,9 0 69,-1 0 0</inkml:trace>
  <inkml:trace contextRef="#ctx0" brushRef="#br0" timeOffset="413391.6447">14015 16726 95,'2'-1'2,"2"1"2,3 0-1,4 1 1,0 5-1,6 3 0,-3 6 0,3 5 0,1 6 0,1 5 0,1 8 1,-3 3-1,1 1-1,-5-4 0,-1 0-1,-1-4 0,-1-2 0,0 2-1,2 2 1,-1-1-1,3 3 1,-1-2 1,3 1-1,-2-1 0,1-1 0,-1 0 0,2 1 0,0-4 0,1 1 1,-2-5 1,1-2 1,-1-5 0,-1-3 0,0-6 0,-5-5 0,0-3 0,-2-3-2,-1-5-1,0-3 0,-3-6-2,-3-1 0,-2-5-1,1-3 1,-7-2-1,0-3 1,-1 0 2,-7-5 0,-6-9 1,-6-4-1,-3-6 1,-4-3 0,0 4-1,3 9 0,5 8-2,6 5 0,7 5-1,6 6 0,2 2 0,6 0-1,2 2 2,3-2-1,3 1 1,2 2 1,4-2-1,1 1 2,4 2-1,1 0 0,1 2 0,2 2 0,2 3 0,-2 1 1,0 4 1,-1 1 1,-3 4 1,-3 1 0,0 5 0,-5 0 0,-2 1 1,2 0-2,-4 0-2,1 0-4,-1-4-8,-1-1-9,2-1-16,-2-2-13,0-2-34,5-15 83,-5-2 0</inkml:trace>
  <inkml:trace contextRef="#ctx0" brushRef="#br0" timeOffset="413598.6565">14410 16764 172,'-2'-1'-3,"0"-1"-1,1-1-3,0 2-5,0 0-8,2 3-9,0 4-11,4 0-17,13 19 57,-1-3 0</inkml:trace>
  <inkml:trace contextRef="#ctx0" brushRef="#br0" timeOffset="413848.6708">14542 16839 166,'-2'0'7,"-3"1"1,3-1 0,-6 5 0,2 2-4,0 3 0,2 1-2,0 6-1,4-1 1,2 4-1,3-1-1,2 1 1,3-2-2,1 0-4,5-3-5,0-2-7,2-2-11,2-4-8,-2-3-79,16-8 115,-4-2 0,-6-2 0</inkml:trace>
  <inkml:trace contextRef="#ctx0" brushRef="#br0" timeOffset="414244.6934">14705 16808 130,'2'-1'3,"2"-2"2,1 0 0,3 2 1,1 2-1,2 0 0,-4 5 0,5 3-1,-3 4 0,-1 2 0,0 4-1,-3 0-1,-3 2 0,-2 1-1,-4-2 0,-2-1 0,-3-2 0,0-3-1,-3-3 1,1-4-1,1-3 0,-2-4 0,4-4-1,1-4 1,1-3-2,4-3 1,2-1 0,3 0-1,4-3 2,-1 3-1,5 2 1,1 2 0,1 4 0,2 5 1,-1 3-1,0 4 1,-1 1-2,1 2-5,-2 1-12,-1-1-15,0 0-14,-1-2-30,7-15 77,-3 1 0</inkml:trace>
  <inkml:trace contextRef="#ctx0" brushRef="#br0" timeOffset="414479.7069">14879 16568 120,'7'18'8,"-1"5"1,4 7-1,1 3 1,1 3-5,1 1-7,2 1-7,1-4-10,-3-2-14,0-4-10,0-4-3,-10 1 47,-1-7 0</inkml:trace>
  <inkml:trace contextRef="#ctx0" brushRef="#br0" timeOffset="414731.7213">14985 16733 117,'6'1'10,"3"1"1,4 2 2,0 3 0,5 0-1,-1 3-2,0 2-1,-1 1-2,-2 2-2,-4 0-3,1 2-7,-3-1-10,-1 0-14,-1-5-21,0 1-60,2-11 110,0-2 0,-4-5 0</inkml:trace>
  <inkml:trace contextRef="#ctx0" brushRef="#br0" timeOffset="434472.8504">15239 16672 80,'-2'1'3,"-2"1"0,0 0 1,-1 4-1,1 1-1,-1 4-1,0 1-1,3 1 0,2 1 0,2 0 0,3 2 0,1-3 0,1 1 0,2-2 1,1-2-1,0-2 1,-1-2 1,2-3 0,-4-2 0,1-5 1,-1-2 1,-1-1 1,-1-3 0,1-4-1,-4 0 0,1-3 0,0 1-1,-3 0-1,1-1 0,-1 2-2,1 2-1,-1 2 1,0 6-1,0-1 0,2 5 1,0 0-1,3 3 0,0 4 1,2-1 1,0 6-1,1 2 1,2 0-1,-3 0 1,2 0-1,-1-1 1,-2-2 0,1-1 0,-3-1 0,-1-4 1,-1-1 0,2 0 0,-2-3 0,1-3 0,-2-1 0,-1-4-1,0-3-1,-1-3 0,0-1-1,-1 0 1,2-3 0,2-1 0,0-1 0,1 2 1,3-1 1,1 2 1,1 2 2,3 5-1,0 4 3,2 6 1,1 7 1,4 9 0,0 10-2,0 12-16,-2 4-39,-4 7 1,-6 6-58,-93 187 105</inkml:trace>
  <inkml:trace contextRef="#ctx0" brushRef="#br0" timeOffset="436057.9411">29387 9804 46,'-44'36'0,"4"0"1,1 7-1,-1 1 0,4 3 0,0 3 1,4 1-1,0 4-1,3 2 1,4 3 0,3 2 0,4 0 0,3 2 0,6-1 0,3 0 0,4 1 0,5-2 3,5-2 0,5-2 0,6 0 0,5-4 1,6-4-1,8-1 1,6-4 0,6-5-1,11-2-1,6-5 0,9-4 0,2-4-1,7-5 1,7-3-1,5-4 1,2-4-1,4-6 0,1-5 1,1-8 0,4-5 1,-2-8 0,2-11 0,-1-4-1,0-10 0,-4-7 0,2-6 1,-5-7-2,-1-5 1,-6-4 0,-3-4-1,-9-5 2,-5-5 0,-10-4 0,-8-3 0,-10-7 0,-13 0 1,-13-6 0,-16 2-1,-13-1-1,-19 0-3,-19 7-5,-21 3-11,-23 7-23,-23 10-2,-203 2 1,12 19 41,-3 21 0</inkml:trace>
  <inkml:trace contextRef="#ctx0" brushRef="#br0" timeOffset="438649.0893">12270 17234 41,'-2'37'1,"2"0"0,1 1 0,3 2 0,2 0 0,1 3-2,1-1 1,4 2-1,4 0 0,-2-8-1,2 0 1,4-4 0,0 0 0,3 0 1</inkml:trace>
  <inkml:trace contextRef="#ctx0" brushRef="#br0" timeOffset="450018.7396">12708 18024 44,'56'34'1,"-5"-9"-1,2-3 1,1-1-1,3-2 1,-1-3-1,0 1 1,5-3 0,-1 0-1,4-3 1,1-3 0,0-3 0,5-1 0,0-3 1,4-2 0,0-3 0,1 1 1,1-5-1,2 0 1,-1-3-1,2-2 1,1-1-1,0-4 0,1 0 0,2-4 1,-3-3 0,3-1 0,-3-3 0,1-3 0,-2-3-1,0 0 0,-4-1-1,1-3-1,-2-1 1,0 0-1,-4-3 0,7-9 1,11-10 1,6-11 0,4-9 0,1-6-1,-8-2 1,-12 3-1,-14 3 1,-8 4-2,-15 7 0,-5 1 1,-9 6 0,-5 2 0,-7 1 1,-4 2 1,-8 1 0,-5 2 0,-6 2 1,-9 4-2,-2 0 1,-9 3 0,-3 2-1,-9 3 1,-3 3-3,-6-1 1,-4 3 0,-6 2-1,-7 3 1,-4 2-1,-1 3 0,-5 3-1,-3 4 2,-3 6 0,-5 2-1,-1 7-1,-4 0 1,-6 9-1,0 3 1,-7 3 0,-2 7 0,-3 3 0,-3 6 0,-2 8-1,-4 4 0,-3 8 0,-4 5-2,-2 8 0,-5 9 0,-5 10 1,-4 11-2,10 1-5,8 1-17,10 3-15,8 3-10,-216 255 51,17-17 0</inkml:trace>
  <inkml:trace contextRef="#ctx0" brushRef="#br0" timeOffset="454845.0157">30871 9287 108,'8'-15'12,"4"-7"-1,6-5-2,2-5-2,6-7-1,6-5-2,6-8-1,6-6-1,7-2-2,5-6-1,6-3-3,3 0-11,-1-3-29,5 3 0,-3 3-10,31-19 54,-15 13 0</inkml:trace>
  <inkml:trace contextRef="#ctx0" brushRef="#br0" timeOffset="494817.3019">12309 17225 66,'-12'23'4,"2"2"-1,-2 5-1,3-1 0,0 1-1,3 4 1,-1-1-1,4 3 1,0-8-3,3 2 1,2 0 0,2 2 0,3-2 0,0 6 0,3 3 0,4-4 1,-3 1 1,2-1 0,5-1 0,0-3 0,1 2-1,2-2 0,2-2 0,2-2 0,0-1 0,2-3 0,2 1 0,2-2 0,0-2-1,0-1 1,2 2 0,1-3 0,1 1-1,1 0 2,0 0-2,0-2 1,10 3 1,0-1-1,1 0 0,0-2 0,2-2 0,-9-2 0,2 0 0,-1-2 0,1 1 0,2-3-1,-2-1 0,4 1 0,1-3 1,1 0-1,3 0-1,-1-2-4,3-1-31,2-6-1,125-65 0,-9-5 37</inkml:trace>
  <inkml:trace contextRef="#ctx0" brushRef="#br0" timeOffset="625555.7798">1031 12082 123,'-2'3'6,"1"-2"0,0 1 0,-2 3 0,3 2-2,3 0-1,4 4-2,0 7-1,8 6 1,0 2-2,5 9 1,1 2 0,3 4 0,2 2-2,1 0-4,0-4-7,-2-2-12,-1-5-15,-1-3-29,4-2 69,-2-9 0</inkml:trace>
  <inkml:trace contextRef="#ctx0" brushRef="#br0" timeOffset="626170.8149">1018 12012 116,'0'-8'2,"0"-1"0,2-3 1,1 0-1,2 0-1,3 2 1,3 0-1,1 3 0,6 4 1,-1 3 0,1 3-1,2 4 0,0 4 0,1 3-1,-2 3 0,0 6-1,0 2-1,-4 4-1,0 3 2,-2 2-1,-3 1 0,-1-2 0,-3-1 2,-2-3-1,-3-4 0,0-7 0,-2-3 0,1-7 0,-1-5-1,1-5 1,1-3 1,1-5-1,1-6 2,4 0 1,-1-3-1,3 1 0,1-1 1,2 2-1,-1 2 1,0 5 0,1 2 1,-2 4 0,0 4 2,0 4 0,-2 3 1,0 4 0,1 3 0,-4 4 0,3 4-1,-3 0-1,-2 3 0,0 0 0,-2 0-1,-2 0 0,-2 0 0,1-4 1,-4 1-1,-2-3 0,1-1 0,-4-5-3,1-1-4,-3-4-7,5-2-11,-2-4-21,-4-4-9,3-3-22,6-13 74,0 2 0</inkml:trace>
  <inkml:trace contextRef="#ctx0" brushRef="#br0" timeOffset="626460.8315">1491 12029 221,'0'2'-1,"0"1"1,3 4 0,-1 0 0,5 6 0,1-2 0,0 3-1,0 1-6,3-1-16,0 2-25,2 1-4,-2-1-37,13-2 89,-5-4 0</inkml:trace>
  <inkml:trace contextRef="#ctx0" brushRef="#br0" timeOffset="626620.8407">1335 11835 145,'2'0'-32,"1"0"-13,5 0-23,9 7 68,0 0 0</inkml:trace>
  <inkml:trace contextRef="#ctx0" brushRef="#br0" timeOffset="627086.8673">1611 11970 177,'-3'-3'10,"1"3"-1,0-2-1,0 1 0,0 0-3,2 1-3,0 0-1,2 1-2,0 0 1,1 4 0,4-1 1,3 4-2,-2 0 0,1 2-2,-3-2-2,3 1 0,-4-2 0,1 0 0,-1-2 2,0 0 0,0-1 1,0-1 1,-3-3 1,-1 0 0,-1-5 0,-4-2-1,-1-2 0,-3-6-1,0 0 2,0-5-1,2 0 2,0-1-1,3-1 1,3 1-1,0 4 1,4-1 0,3 3 0,1 3-1,1 4 1,3 2 0,2 5-4,2 2-9,2 4-10,2 2-17,3 1-10,-1 3-14,10-1 63,-4-3 0</inkml:trace>
  <inkml:trace contextRef="#ctx0" brushRef="#br0" timeOffset="627511.8916">1841 11506 153,'0'8'1,"0"3"-3,-1 4 1,1 5 1,1 2 0,2 1 0,3 2-2,5-1 0,2 0 0,2-4 2,2-1-2,1-5 0,-2-4 1,-4-3 2,-2-5 1,-1-3 1,-3-3 0,-1-5 2,0-2 1,-3-7 2,-4 0-1,-3-3 1,2 0 0,-3-1 1,1 2 0,-2 1 1,1 7-4,-2 0-2,3 4-1,-1 2-3,3 3-1,-1-2-1,3 7-1,0-1-1,6 3 1,-1 0-4,4 3-10,3 0-14,1 3-17,-2-2-68,17 1 116,-5-2 0,-2-2 0</inkml:trace>
  <inkml:trace contextRef="#ctx0" brushRef="#br0" timeOffset="627936.9159">2014 11339 147,'0'0'3,"0"0"0,0 0 1,3 1 0,2-1-1,3 4 1,3-1 0,5 3-2,-3 0 0,5 1-2,0 2 0,-1 1-1,1-2 0,-3 2 1,0-1 1,-5-2 2,-1 1 3,-3-3 2,-1-2 3,-2 1 0,-2-2 1,-1-2-1,-4 0-2,-1-5-3,-2 1-2,-3-4-2,-3-5-2,-1-4-1,-1-3-1,0-1-1,1-2 1,1-3-1,2 1 0,4 1-3,0 1-6,4 1-15,5 6-21,4 2-7,2 2-41,15 6 96,-2 4 0,-2 0 0</inkml:trace>
  <inkml:trace contextRef="#ctx0" brushRef="#br0" timeOffset="628702.9598">2284 11121 58,'9'6'4,"-3"0"0,0-3 1,-2 1 2,4-3 1,-5 0 1,2-3 1,-1-3 2,1-3 1,-3 0 1,1-5 0,-2 0-2,-2-1 0,-2 0 0,1-2-2,-2 0-2,1 1-1,-1 2-2,0 0-2,0 4-1,1 0-2,1 3-3,1-1-1,-1 4 0,2 2-1,0 1 0,2 3 0,1 2 2,2 5 0,1 1 1,3 7 1,1 1 1,4 3-1,3 4 1,4 1 1,5 2 0,1 2 1,5 1 1,-1 2 1,1 0 1,0 1 1,-4 2 1,-3-2 0,-6 0 1,-3-2 0,-7-2 1,-2-2 0,-3-4 1,-5-1 1,-2-5 0,-5-4-1,-1-6 0,-5-5-3,0-7-2,-4-4-1,-2-7-2,-2-5-3,-2-7-3,1-4-6,2-2-7,3 1-24,3 0-23,3 1-4,7 3-60,14 7 128,2 6 0,1 9 0</inkml:trace>
  <inkml:trace contextRef="#ctx0" brushRef="#br0" timeOffset="629234.9902">1720 12999 82,'19'-28'12,"4"-7"-1,7-8 2,7-11 0,7-9 1,6-10 0,5-8 0,8-7 2,2-7-1,3-3-1,3-1-2,-1 0-3,0 3-2,-4 5-4,-3 6-6,-7 9-16,-9 9-34,-7 13-3,-11 15-62,-13 19 118,-9 16 0,-10 8 0</inkml:trace>
  <inkml:trace contextRef="#ctx0" brushRef="#br0" timeOffset="630324.0525">2623 10701 169,'-2'2'1,"-1"0"1,0 3-2,0 2 1,1 2-2,4 3-1,3 3 2,5-1-1,2 2 3,5 1 0,2-2 2,4-2 1,-1-2 0,3-4 0,-2-6 0,0-2-1,-1-6-1,-2-4-1,-3-4 0,-1-4-1,-6-3 1,-4-3-1,-4-3 0,-5-1 1,-5-4 0,-3 1 0,-7 0-1,-1-1 0,-2 2 0,-2 3 1,0 2 1,3 5-1,1 5-1,1 3-1,3 3-1,4 6-1,2 3-2,4 4 0,2 4-1,2 5 1,7 3 0,2 5 3,7 2 1,2 3 1,6 1 1,2-1 0,2 3-2,2-6-9,-1 0-19,2-3-22,-2-5-73,18-7 123,-5-4 0,-4-5 0</inkml:trace>
  <inkml:trace contextRef="#ctx0" brushRef="#br0" timeOffset="631060.0946">2988 10417 203,'0'0'6,"-3"2"-1,-1-1 1,0 5-1,-1 1-4,-1 5-1,3 1-1,0 2-1,3 1 1,2 2 0,3 1 0,1-2 0,1-2 1,3 0-2,-1-5 0,1 0-1,0-6 1,-2-1 0,0-6 1,1-4 0,-3-1 1,-2-6 2,0-3 2,-3 1 1,-3-2 1,0-1 2,-3 2-1,3 2-1,-4 4-2,1 1-2,1 4-2,1 3 0,3 0-2,-2 3-2,4 4 1,-1 2 0,5 2 0,3 1 1,0-2 2,5 2-1,1-3 0,-1-2 1,0-4 0,1-4-1,-2-2 3,-1-5 0,-2-3-1,0-5 2,-6-3-1,0-3 0,-4 0 0,-2-4 0,0 3 0,-4 1-1,1 1 0,-2 5 1,1 4-2,1 4-1,1 4-1,1 2-1,0 1 0,1 3-1,1 2 0,-2-1-1,7 4 2,0 0 0,2 0 2,3 0 0,4-2 1,0-1 0,2 0 0,0-1 0,3-1 1,-1 0 0,2 1 1,-2 1 0,0 1 2,-2 1 2,-4 0 1,0 2 1,-5 0 0,-1 0 0,-2 1 0,-3 2-1,-3-3-5,-1 1-7,0-4-12,-4 0-27,1-4-17,-6-2-98,-1-19 159,-2 0 0,4 0 0</inkml:trace>
  <inkml:trace contextRef="#ctx0" brushRef="#br0" timeOffset="631705.1315">3286 10826 163,'0'-1'1,"0"-2"-1,0 1 1,3 1 0,3 0-1,2 2 0,3 0 2,5 4 0,2 0 1,3 2 1,5 3-1,2 1 0,3 5 0,4 0-1,2 3 0,5 4 0,-1 2-1,5 3 1,0 1 0,0 3 1,2 3 1,-3 2 0,-1-1 0,-2 3 0,-1-2-1,-2 2 1,-1-3-1,-2 2-1,-2-3 0,0-1 0,0-4-1,1 1 0,-3-2-1,0-3-1,-1-1-3,2-2-10,-6-2-23,-1-3-17,-3 0-70,-3-2 124,-5-4 0,-7-3 0</inkml:trace>
  <inkml:trace contextRef="#ctx0" brushRef="#br0" timeOffset="631925.1441">4222 11768 149,'0'0'4,"3"2"0,1-1 0,4 0-7,4 0-17,3 0-24,1-2-50,16-5 94,-3-1 0,-6 1 0</inkml:trace>
  <inkml:trace contextRef="#ctx0" brushRef="#br0" timeOffset="632761.1919">5013 11871 93,'2'6'3,"1"-2"1,-1 1 0,0 1 2,3 2 0,-1-3 0,0 1-2,-2-4-2,-1 2-2,-1-4-2,-2-5 0,-3-1-2,-4-3-1,-4-7-1,-3-4 1,-3-3 3,-2-2 1,0-2 2,1 1 1,1 1 0,3 3 0,2 4-1,5 3-1,4 8 0,2 1 1,4 4-1,3 3-1,2 0 2,4 4-1,3 1 1,3 1 0,1 3 0,2-2-1,2-1 0,-2-2 0,2-1 0,-2-2 1,-4-3 0,0-4 0,-4 0 0,-4-5 2,-2-3-1,-3-2 1,-2-3 0,-2-1 0,-3-3 1,2 1 0,-1 5-1,-2 0-2,2 3 0,1 3-2,1 5 2,2 3 1,2 3-1,5 3 0,0 1 1,4 6 0,2 3 3,3 2-1,2 1 0,0 5-2,4-4-2,-2 1-3,2-3-9,-5 0-14,1-5-19,-4-1-36,8-8 81,-5-1 0</inkml:trace>
  <inkml:trace contextRef="#ctx0" brushRef="#br0" timeOffset="633127.2128">5289 11536 145,'0'9'5,"4"0"-1,-1 5 1,1-1 0,2 4-2,2-1 0,0 0-1,1-1 1,0-4-1,1-1 1,-1-3 0,-1-4 0,2-3 1,-3-3 0,-2-4-1,0-3 1,0-6-2,-3-2 1,-1-3-2,-1 1 0,0-1 0,0-1-2,0 5 0,0 3 0,0 6 0,3 1 1,2 4 0,1 3 0,1 1-2,5 1-4,-3 3-12,4 4-15,-3-1-16,0 1-48,9 7 97,-5-1 0,-3-4 0</inkml:trace>
  <inkml:trace contextRef="#ctx0" brushRef="#br0" timeOffset="633408.2289">5294 11133 118,'1'1'0,"0"0"2,4 5 0,2 4 1,5 4 1,2 3 2,5 5 1,3 2-1,3 4-3,1 0-2,5 3-6,-2-1-7,2-3-12,0 1-11,-1-2-41,14-1 76,-8-4 0</inkml:trace>
  <inkml:trace contextRef="#ctx0" brushRef="#br0" timeOffset="633619.241">5720 11324 111,'8'4'4,"0"3"0,5 3-3,-1-1-4,2 2-9,-1 2-16,2-1-13,0 10 5,-4-3 36</inkml:trace>
  <inkml:trace contextRef="#ctx0" brushRef="#br0" timeOffset="634016.2637">5878 11218 59,'0'7'1,"0"3"1,0 2-1,4-1 1,0 5 0,2-2-1,1 1-1,3-3-1,1 1-2,2-3 0,-1-3-2,2-5-1,0 0-2,1-6-1,0-3-2,0-5-11</inkml:trace>
  <inkml:trace contextRef="#ctx0" brushRef="#br0" timeOffset="634750.3056">5915 10833 85,'-2'1'1,"0"4"1,0 2 1,1 3-1,5 7-1,1 5 1,6 2 1,3 5 0,4 1-1,4-2 0,1 2 0,2-6 0,1-1 0,0-5-1,1-5 2,-1-3-1,1-7 1,-2-3 1,-2-6-1,-1-2 1,-1-5-1,-6-4 1,-3-1-2,-2-2 2,-4-1 1,-5 1 1,-1 1-1,-2 8-1,0 1 0,-3 7 0,0 6 0,1 5-2,0 5-2,2 5-2,1 2 0,1 0-1,3-3-2,0-1 1,-1-3-1,5-4 2,-1-4 0,-1-4 1,2-5 1,3-3 2,-4-5 3,2-4 1,-2-3 0,-1-1-1,1-2 1,0 2-1,-1 0 0,1 3-1,0 2-1,-1 5-1,3 3 0,0 2-1,0 4 1,0 1 0,2 0 0,-4 2 1,0 1 0,0-1 2,-1 0 0,-3-1 0,1 1 0,-3-5 0,1 0-1,-1-4 0,0-4 0,1-3-2,0-5-1,3-1 1,-1 0 0,3-3-1,3 3 0,-2 1 1,4 6-1,1 2 0,-2 4-2,0 5-2,0 5-3,0 4-4,-3 6-6,-1 4-13,-3 7-10,-1 7-77,-17 57 117,0-1 0,-4-1 0</inkml:trace>
  <inkml:trace contextRef="#ctx0" brushRef="#br0" timeOffset="635376.3415">6099 11696 144,'-2'4'-2,"1"1"0,-2 0 1,2-3 0,-2-2-1,5-6 1,3-4-1,5-8 5,5-8 4,9-8 2,7-7 2,8-8 1,7-7 1,8-8 0,6-5 0,6-6-1,6-4-3,5-5-2,1-3-1,5 1-2,0 0 0,-2 3-1,-3 6-1,-6 4 0,-6 7 2,-11 9 3,-10 9-1,-11 8 1,-12 10-2,-12 5 0,-11 7 1,-10 7-3,-12 4-5,-9 3-3,-13 4-1,-8 2 1,-14 3-1,-6 4 1,-10 4 0,-10 2 2,-6 6 0,-8 1 2,-3 2 0,-5 5-2,-3-1 0,0 2 0,-1 1 0,1 0 0,0 3-1,4 1 2,1 4 0,3 2 1,3 5 1,4 4 0,4 5 1,8 5-1,3 8 1,9 3-1,5 8 0,7 4 0,9 6-1,5 5 1,13 2 0,7 1 0,12 1 0,10-3 0,14-5 2,11-6-1,14-11 2,13-13 0,13-20 1,16-19 0,15-28-3,20-29-11,19-33-44,24-36-2,22-38-83,210-255 139,-18 9 0,-21 14 0</inkml:trace>
  <inkml:trace contextRef="#ctx0" brushRef="#br0" timeOffset="722401.319">1708 13174 117,'-2'0'6,"0"0"0,0 1 0,-2-2 1,1-1-1,-2-3-1,-2-3-2,-2-2 0,-1-2 0,-3-5 0,-1-3 0,-1 1 1,-3-5 0,-1-2 1,0-4 0,-2-1-1,0-5 0,1 0-2,-3-5-1,1 0 0,-3-2-1,-2-5-2,-1 3 1,0-3 1,-4 0 0,1-2 0,1-2-1,0-3 0,-1 1 0,1-2 0,0 0 0,1 5-1,0 2 1,2 5 1,-3 6-1,1 2 1,2 10 0,0-1 0,2 7-2,5 1 0,-1 0-2,4 1-2,4 1-1,2-1 0,4-1-1,3-1 1,3 0-1,1-3 1,3 0 1,3-3 1,4-2 2,1-4 0,5-2 1,1-3 2,6-3-1,2 0 2,3-1-1,2-1-1,5-1 1,5-2 0,6 1 0,3-2 0,8-5 0,4-1 1,5-4-1,4-3 3,1-3-3,5-2 1,0 1 0,2-1-1,-1 1 1,2 0-1,-2 0 0,0 2 0,-3 1 1,-5 2-1,-1 1 1,-4 3 0,-4 3 0,-2 4 2,-4 4 1,-5 3-1,-1 3 3,-5 5-1,0 0 0,-4 3-1,-1 2-1,-2 2 0,0 1-2,1 4 0,0 2-1,2 3-1,2 4 1,1 4 0,4 4 0,-1 4 1,5 5-1,0 4 1,2 5 1,-1 7 0,2 1 0,-3 6 1,0 5 0,-4 5-1,-3 6 2,-5 5 0,-7 8-1,-8 13-8,-12 12-26,-15 21-15,-17 23-55,-131 229 101,-8-10 0,-13-8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29:56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29923 5729 71,'7'0'15,"4"0"1,3-2 3,3-4 1,6-3-1,3-4-1,5-4-3,5-5-3,5-7-3,9-6-1,4-5-3,6-6-1,6-6-1,6-4 0,6-4-1,6-2 0,3-2 0,5-1-1,2-1 0,2-1 0,0 3-2,0-1-7,0 4-25,-2 3-22,-5 3-94,37-13 149,-21 11 0,-22 13 0</inkml:trace>
  <inkml:trace contextRef="#ctx0" brushRef="#br0" timeOffset="35303.0193">28879 7589 84,'0'0'5,"0"0"0,0 0-2,0 0 1,0 0-4,0 0-1,0 0 0,0 0-1,1 1 0,0 1 1,1 1 1,0 0 1,2 1 0,0 0 1,-1 0 0,2 1 0,0-1 0,2 1 0,-3-2 0,3 3 0,-1-1 0,2-1-1,0 1 0,2 1 0,0-1 0,0 1 0,0-3 1,1 0 0,0 1 1,1-2 2,-2 0 2,3-1 0,0-2 1,1-3 1,3-1 1,1-5-1,5-3 0,3-4-1,4-4 0,6-4-1,6-6 0,7-4-1,7-4-1,5-2 0,4-6-1,6-3 0,2-1-2,3-1 0,3-2-1,0 0 0,1 1 0,-1 1 0,-4 2 0,0 5-1,-5 3-5,-8 4-16,-7 6-33,-6 6-1,-12 5-61,-9 3 116,-13 4 0,-9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31:10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26389 2839 61,'-8'17'3,"2"0"1,-1 5-1,3-1-1,-1 2 0,-1 1 0,2-1 0,1 1 0,2 1-1,0-2 1,1-1 0,1 3 0,1-1-1,1 0 1,3 1 0,-1-2 0,0-1 1,2 0-1,0 0 0,1-3-1,1 0 1,-1-2 1,3 0-1,-1-1 1,0 0 1,3 0 0,-4-3 0,1 1 1,1-2 1,-1-1-2,-2 2 1,2-1 0,-3 2-1,1 0 0,-1 0 0,2-2-1,-1 3 0,0-3 0,-1 1 0,4-4-1,-2 1 0,0-1-1,2-3 0,-1 2-2,-2-2-3,1 2-5,0-1-8,-5-1-12,4 4-12,-1 1-38,-5 12 79,-1 1 0</inkml:trace>
  <inkml:trace contextRef="#ctx0" brushRef="#br0" timeOffset="394.0225">26546 3872 82,'0'0'6,"1"-1"2,1 1 2,3-1 0,1 1 0,3-1 0,0 0-2,3 1-1,0 0-2,3-3-2,0 2-2,1 0 0,1 0-4,-1 1-6,1 0-9,-2-1-14,1 0-10,1 1-15,7-4 57,-1 3 0</inkml:trace>
  <inkml:trace contextRef="#ctx0" brushRef="#br0" timeOffset="602.0344">26806 3675 160,'-2'3'-4,"1"4"-9,1 3-14,0 7-15,2 6-32,10 31 74,-1-3 0</inkml:trace>
  <inkml:trace contextRef="#ctx0" brushRef="#br0" timeOffset="1170.0669">27290 3688 62,'0'4'6,"0"3"2,1 1 0,3 5 2,-2 0-1,3 3-1,1 0-1,0 4-2,1-1 0,2 1-2,-2 0-1,2 4 0,0-3 0,-2 0-1,1 0 0,0 0 1,0-2-4,-3 0-6,1 1-10,-2-3-20,-1-1-37,2 8 75,0-4 0</inkml:trace>
  <inkml:trace contextRef="#ctx0" brushRef="#br0" timeOffset="1522.087">27637 3660 114,'0'2'2,"1"4"0,0 1 1,2 6 1,-2 5 1,5 3 0,0 2 0,0 5-1,4 0-1,-3 2 0,5-1-1,-3 0-2,3-2-1,-1-1-8,-2-2-16,1-1-16,0 0-35,-12 10 76,1-2 0</inkml:trace>
  <inkml:trace contextRef="#ctx0" brushRef="#br0" timeOffset="1738.0994">27335 4039 186,'-1'-5'6,"0"2"0,5-6 0,2 0 1,3 0-4,7-2-4,8-3-9,5 0-12,6 2-23,5-2-5,6 0-36,32-6 86,-7 4 0</inkml:trace>
  <inkml:trace contextRef="#ctx0" brushRef="#br0" timeOffset="2306.1319">28092 3772 123,'-7'2'4,"-5"-1"1,1 4 0,-1 1-1,-5 1 0,2 3-2,1 1-1,1 4 0,1 0-1,1 3 0,3 1 0,1-3 0,5 1 0,2 0 1,5-1 0,3-3 1,2-4 0,2 1 1,4-6-2,0-2-1,2-4 0,1-2-1,-1-3-1,1-4 0,-2 0 0,0-6 1,-1 2 1,-3-3 3,-3 1 1,-2 1 3,-2-1 0,-5 4 1,2 1-2,-6 4-2,3 1-1,-1 3-3,0 2-1,0 0-2,-1 4-1,1 3 0,1 1 0,1 4 2,1 2 1,1 1-2,4 1-6,0 0-11,3-1-16,0 1-7,2-2-20,10-5 63,-2-3 0</inkml:trace>
  <inkml:trace contextRef="#ctx0" brushRef="#br0" timeOffset="2725.1558">28356 3783 95,'2'3'1,"0"-2"1,4 6 0,0 1 0,3 4 0,0-1 1,0 7-1,0-4 0,-1 3-1,0-2 1,-2 0 1,0-1 2,-2-4 2,0-1 1,-4-3 1,2-3 0,-1 0-1,-4-5 0,1-2-1,-2-6-3,-1-3-2,0-3-2,2-2 1,1 0-1,0-3 0,3 0 1,2 2-1,1-1 0,4 2 0,2 2 0,3 2-1,2 2-1,2 2 0,2 3-1,1 3 1,0 3-3,2 4-4,-4 4-10,1 5-14,-1 2-11,-3 3-22,7 18 66,-3-6 0</inkml:trace>
  <inkml:trace contextRef="#ctx0" brushRef="#br0" timeOffset="3393.194">28879 3656 111,'-5'-2'9,"-4"0"0,2 0 0,-4 2 0,-4 1-3,2 2-3,-3 3-1,1 1-1,0 4-1,2 1 1,2 4-1,2-2 2,6 2-1,5-1 1,4 1 0,5-2-1,3-2 1,0-1 0,3-4-1,0-2 0,2-3 1,-2-4-1,0-4 1,-1-3 0,-2-5-1,2-5 1,-3-6 0,-4-3 1,-1-6 1,-2-2-2,-4-5 1,-4-1-1,1-4 1,-5 1 0,0 2 0,-1 1 0,-3 2 1,1 1 1,0 6-1,-1 1 2,1 2 0,1 6 0,1 1-2,0 4-2,2 7-3,0 0-3,2 4-1,0 5 0,3 4-1,0 4-1,3 7 1,2 6 3,1 6 2,2 5 2,2 2 1,-1 7-1,3 0 0,-1 4 1,0-2-1,1 2 0,-1-3 0,-1 0 0,0-4-1,-1-1 1,0-5-3,0-1-8,0-5-12,-1-6-20,1 0-8,1-5-47,8-8 97,0-1 0,-2-4 0</inkml:trace>
  <inkml:trace contextRef="#ctx0" brushRef="#br0" timeOffset="3863.2209">29213 3437 192,'0'0'11,"-2"0"0,-1 0 1,-2 2-1,-2-2-5,-1 1-3,0 0-1,1 1-1,-2 2-3,1 4 0,2 2-1,-1 5 0,0 1 2,4 2-1,2-1 1,2 3 0,2-1 1,3-2-1,2-3 2,0-1-1,4-3 1,-1-1-1,1-2 0,0-1 1,-2-1-1,-1-2 1,0 2-1,-3-3 1,-1 1 0,-1 0 0,-1-1 1,-2 4 0,-1-1 0,-2 2 1,-4 0 0,-1 3-1,-5-2 1,-2 2-1,-2-3 0,2 2 0,-1-3-2,0 0-5,1-1-11,3-3-17,2 2-22,2-3-99,11-13 154,2 0 0,1-2 0</inkml:trace>
  <inkml:trace contextRef="#ctx0" brushRef="#br0" timeOffset="4289.2453">29542 3453 157,'-2'3'1,"-2"3"2,-3 2-1,2 5 1,3 3 0,0 1 0,4 2 0,1-1 2,8-1 0,-2-4 0,4-3 1,4-4 0,0-2 2,1-4 1,0-3 2,-3-1 0,1-5 1,-5 0 1,-1-4-1,-3-3 0,-3-2-3,-3 1-2,-4-2-3,-4 0-2,-1 1-3,-3 3-4,-4 4-3,0 3-7,-1 2-9,0 6-15,0 6-19,3 1-3,0 4-40,10 9 101,3-1 0,2-3 0</inkml:trace>
  <inkml:trace contextRef="#ctx0" brushRef="#br0" timeOffset="4607.2635">29827 3413 132,'5'5'4,"1"-1"-1,3 3 0,-4-2 1,5 2-2,-2 1 0,-2-1-1,-1 4 3,1-3 1,-6 2 4,2-3 3,-1 0 0,1-7 1,0 0 0,5-6 0,-1-4-1,3-2-3,2-3-2,2 1-4,-1 0-2,1 1-4,2 3-15,-2 2-36,-2 8-1,-3 6-79,-10 18 134,-6-1 0,-1 5 0</inkml:trace>
  <inkml:trace contextRef="#ctx0" brushRef="#br0" timeOffset="19351.1068">30208 3242 74,'2'1'3,"2"3"1,-1 0-1,4 3 1,-3-2-1,3 3 0,-2-2 0,3 2 1,-2-2 2,4 0 3,-4-3 2,3 3 2,-2-6 2,3 0 0,0-3 1,2-4-1,2-4-1,2-4-1,3-5-2,3-4-2,3-3-1,4-3-1,3-3-1,5 0 0,3-3-2,5 1-1,0 2-6,4 1-13,-2-2-34,1 5-8,-1 4-97,19-1 155,-16 7 0,-8 6 0</inkml:trace>
  <inkml:trace contextRef="#ctx0" brushRef="#br0" timeOffset="37328.135">26023 2753 83,'0'0'8,"0"0"0,-3-1 1,1 0-1,-1 0-2,-1-2-2,-2 2-1,0 0-2,-1 1 0,-4 1-1,2 1 0,-1 3 0,-4 2 0,3 1 0,-2 3 0,-1-1-1,0 5-1,2-1 1,-1 2 0,-1 4 0,3 1 0,-1 2 0,1 3-1,2 3 2,0 1 1,2 1-1,-1 3 0,1 4 0,2-1 0,-1 4 1,2 2-1,0-1 1,1 2-1,1 1 0,0 0 0,2 1 0,1-1 1,1 0-1,1 0 0,2 1 0,2-2 1,2 2 0,1 0 0,1 0-1,3-1 0,1 0 1,2 1 0,0-1-1,1 3 0,2-1 0,-1 1 1,2 1 0,2-1 0,0 2 1,-1-2-1,1-2 0,3 0 1,0-4-1,0 1 0,3-4 0,1-2 1,1-1 0,2-1 0,2-1-1,1 0 0,1-2 1,-1-2-1,1 0 0,-1-4-1,-2-1 0,-1-4 0,-1 0 1,0-3 0,-1-2 0,0-3 1,-3 1 0,2-2 1,-3-2-1,0-1 0,-2-1 0,0-1 0,-2-2 0,-1-1-1,-2 1 1,-2-1-2,0-1-2,-7-1-6,3 2-7,-6-3-12,-2 1-8,-4 0-55,3-2 90,-2-3 0,-1 1 0</inkml:trace>
  <inkml:trace contextRef="#ctx0" brushRef="#br0" timeOffset="37694.1559">26931 4992 60,'2'2'5,"3"4"0,2 1 0,1 2 0,3 0-2,2 4-4,1-1-9,0 0-11,2 2-12,4 14 15,-2 0 18</inkml:trace>
  <inkml:trace contextRef="#ctx0" brushRef="#br0" timeOffset="38673.2119">27648 4821 98,'0'0'4,"0"1"1,1 4 1,0 3 0,2 2 1,1 4-1,0 4 0,2 2 0,3 3-2,0 4-1,4 0-1,1 2 0,1 0-1,-1 1 0,2-1 1,-2-2-1,1 0 0,-4-4 1,0 0-1,-3-3 1,-1-2 1,-4-4 0,0 0 0,-3-5 0,1-2-1,-4-2 0,-1-4-1,-2-3-1,-3-3-1,-3-5-1,0-5-2,-1-3 1,1-2 0,-4-5 0,2-3 0,-2 0 2,4-3 0,1 3 0,-1-2 2,5 4-1,-3 1 1,6 1-1,0 2 0,1 2-1,3 2 1,1 0-1,3 2 0,1 2 0,1-2 0,1 3 0,1 0 0,3 3 0,0 1 1,-1 2-1,5 1 0,-1 3 0,1 3 0,0 4 0,1 3 1,0 6 0,-1 1 0,-2 5 1,-1 1 1,-2 2 0,-3 0 1,-2 0 0,-2-1 0,-6 0 0,-2 0-1,-3-4-4,-2-1-7,-4 0-12,-2-2-22,-1-3-51,-8-6 94,6-5 0,0 0 0</inkml:trace>
  <inkml:trace contextRef="#ctx0" brushRef="#br0" timeOffset="39642.2674">28004 5050 53,'-1'0'4,"-1"0"0,0 2 1,0-2 0,2 1-1,0-1 0,1 0 0,1 1-2,2 4 0,3-2 0,-1 2-1,3 2 0,1 0 0,1-2 1,3 1 0,2 1 0,2-3 0,0-4 1,0-1-1,1-4 1,0-1 0,-1-2-1,0-3 1,-4-1 0,0-1-1,-3-2 1,-3 1 0,0 0 1,-3 2 0,-2 1 1,1 1 1,-3 2 0,0 4 0,-2-2-2,1 1 0,-1 4-2,1-1 0,-1 2-2,1 2-1,0 4 0,2 3 0,0 3 0,2 3 1,0 0 1,2 3-1,2 3 0,0 2 0,1-1 1,1 0 0,0 2 1,-1-2 0,1 1 2,-3 0 1,0-4 0,-2 1 1,-1-2 0,-2-2 1,-2 0-2,-3-3 0,0-1 2,-3 0 0,-2-2 2,-1-1-2,-2-3 1,4-2 0,-6-2-1,4-5 1,0-1-3,1-5-2,1-2-3,3-3 1,3-2 0,2-2-2,2-3-3,5 0-6,0-1-14,5-1-20,3-2-15,0 3-86,12-19 145,0 6 0,-6 2 0</inkml:trace>
  <inkml:trace contextRef="#ctx0" brushRef="#br0" timeOffset="39964.2858">28454 4704 68,'0'3'6,"1"1"2,1 5 1,1 1 2,1 3 1,3 5 0,1-1 0,-1 4 0,3 4-2,1 1-1,-2-1-1,0 3-2,2-2-1,-3-1-2,1 0-4,-3-2-6,2-3-12,-3-1-13,0-1-15,-3-5-38,-1-2 85,-1-3 0</inkml:trace>
  <inkml:trace contextRef="#ctx0" brushRef="#br0" timeOffset="40683.3269">28476 4931 71,'2'0'5,"1"-2"2,1 1 1,4 0 1,0-1 1,3-1-2,1 0 0,1-2-1,-1 0-1,2-4-1,0-1 1,1 1-2,0-4 0,-3 2 0,1-4-1,-1 0 1,-4-3-1,0-1 0,-3 0-1,-4 1 1,-1-1 0,-1 1-1,-1 3 0,-1 4 0,-3 1 0,3 3-2,0 2-1,2 2-2,-2 0 0,1 2-1,0-1 1,1 4-1,-1 0 1,4 6 1,1 2 1,2 5 1,-2 2 0,4 4 1,1 2 0,-1 1-1,1 0 1,2 1 0,0-2-1,-3-2 1,5 1 0,-3-5 0,0-3 1,1-3 0,-1-2 3,-2-2-1,1-2 1,-4-2 0,-1-1 0,-3-2 0,-4-3-1,-2-3-1,-3-2-1,3-4-2,-5-2 0,7 0 0,3-4 0,2 2 1,5 0-1,4 1 0,1 1 0,1 1 1,2 5-1,0 1 1,-2 3-1,0 1 0,2 3 0,-4 3 0,1-1 0,1 4 0,-3 1 0,2 3-1,-1-1-3,-1 1-8,-3 2-12,2 0-19,-2 1-8,-2-2-33,4 3 84,0-5 0</inkml:trace>
  <inkml:trace contextRef="#ctx0" brushRef="#br0" timeOffset="41120.3519">29027 4711 100,'0'0'2,"-3"4"0,1 1 0,0 3 1,-2 6-1,1 3 1,4 2-1,1-1 0,1 3 0,2-3 0,1-2 0,2-4 1,1-3 1,2-3 0,0-6 0,1-1 2,-1-4 1,-1-2 2,3-4 1,-4 0 1,0-5-1,-1-1 0,-2-2 0,-2 2-2,-2-4-1,-2 2-2,-2 0-2,0 4 0,-4 0-2,-1 2-1,0 2-4,-1 4-3,-1 2-6,-1 2-7,2 5-8,-1 2-14,0 4-11,2 3-19,-1 13 72,2-1 0</inkml:trace>
  <inkml:trace contextRef="#ctx0" brushRef="#br0" timeOffset="41744.3876">29233 4602 93,'2'2'1,"0"0"1,1 3-1,0-2 2,1 3-3,-3 0 1,3 1 1,0 0 1,2 5-1,-1-2 1,0 5-1,0-3 1,0 3-1,-2 1 0,1 0 0,0 1 0,-1-1-1,0-1 1,-1-1-1,-1-3 0,0 1 0,0-4 1,0-3 2,1 0 2,-2 0 0,1-4 0,-1 1 0,0-3 0,0 0 0,0-5-1,-1-3-2,1 0-2,0-3 0,0-4-1,0 4 0,0-5-1,0 1 0,0-2 1,1 3-1,0-1 1,1 1 0,1 2-1,0-1 1,0 5-1,2 1 0,-2 2 1,1-1 0,1 4 0,1-3 1,3 2 0,0 1 1,2 0 0,2 2 0,0 1 0,2 1 0,-2 3 1,-2-1-2,4 2-2,-4 2-10,-1 1-20,-3 4-16,-1 3-55,-8 20 102,1-2 0,-4-2 0</inkml:trace>
  <inkml:trace contextRef="#ctx0" brushRef="#br0" timeOffset="43066.4632">29782 4796 96,'-4'1'8,"-4"4"1,-2 0 0,-2 2 0,-2 6-1,-3-2-1,-3 4-2,-4 3-1,-3 1-2,-4 5 0,-4 1-1,-4 0 0,-6 5 0,-3-2-1,-5 3 1,-3 0 0,-4 2-1,-2 1 0,-3 0-1,-3 1 2,-2 1 0,-1 2 0,0-3 1,-1 0-1,2-2 0,1 1 1,3-5 0,1 0-1,3-2 0,2-5 0,6-1-1,-1-3 1,1-3 0,5-2 0,3-2-1,2-4 1,5-2 0,4-4 0,2-2 0,3-3-1,0 1 1,0-3-1,0 0 0,-4 0 0,-1-1-1,-4 0 1,-1-1-1,-2-1 0,-5-3 0,-2 0 0,0-4 0,-2-2 0,0-3 0,1-5 0,1 0 1,1-5 0,4-2 0,3-3 1,3-1 0,5 1-1,6-1 1,2 2-1,6-1-1,7 3 0,1-2-1,8 3 0,5 0 0,7-1 0,1 2-1,6 1 2,5 1 0,5 1-1,1 2 0,5-1 1,3 1-1,1 0 1,7 2 0,4-1 0,4 3 1,5-1 0,4 1 0,3 2 0,3 3 1,4 0-1,2 0 0,4 0 1,0 1 0,2-1-1,2-1 1,0-1-1,0 0 1,0-2 0,-3 0 0,1-1 0,-2 1 0,-4-4 0,-2 2 1,1-1 0,-3 0-1,-3 0 1,-3 1-1,-4-2 0,-2 0 0,-7 3-1,-3-1 1,-5 0 0,-2 4-1,-4 0 0,-1 3 0,-4 1 0,-1 5 0,-2 1-1,-4 3 0,2 3 1,-4 1-1,-2 3 0,-2 3 0,1 2 0,-3 0 1,1 6-1,-2 3 1,2 2 0,-1 2 0,0 4 0,1 0 0,0 2 1,-1 1 0,1 0 0,-3 0 0,3-1 1,-4 0 0,1 0 0,-1 0 0,-3 0-1,0 1 1,-3-2 0,-1 1 0,-2 0 1,-3-1 0,-3 1 0,-1-1 0,-3 0 1,-6 1-1,0-3 1,-5 1-1,-1 0-2,-4 0-3,-1-1-8,0 1-10,0-1-16,2-5-14,2 1-47,-2-12 97,5-3 0,3-8 0</inkml:trace>
  <inkml:trace contextRef="#ctx0" brushRef="#br0" timeOffset="43568.4919">29958 4402 90,'9'4'13,"1"-3"0,2-1 0,1-1 0,3-5-1,1-1 0,3-5-1,4-4 0,0-3-1,3-2-1,4-6 0,3-4 0,3-3 0,2-3-1,2-3-1,3-2 0,0-3 0,3 1-1,-2-3 0,2 1-2,-1 0-1,4 4-4,-4-1-17,3 3-39,1 3-1,-5 1-90,-10-15 148,-9 7 0,-16 6 0</inkml:trace>
  <inkml:trace contextRef="#ctx0" brushRef="#br0" timeOffset="54251.1029">30045 4431 77,'7'0'13,"-3"0"2,0-3-1,1-2 1,0-2-2,0 0-3,3-5-1,-3 1-2,5-3-1,-3-2-1,7-1 0,-2-2 0,3-2 0,2-2 0,2-1-1,3-3 0,1-3 0,3-2 0,2-3-1,1 0 0,3-4-1,-1 0 1,2-1-1,0 2 1,2 0-1,-1 1 0,2 3-1,-2 2 1,0 3-1,-1 1-2,-3 6-11,0 1-21,-6 6-20,-2 2-92,-6 2 145,-2 3 0,-12-1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10:33:41.7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8184 5316 9062,'-8'0'1709,"1"0"-630,7 0 1710,0 0-2520,0 10-179,0-7-90,0 7 90,0-10 180,0 0-270,11 0 0,-9 0 0,19 0 0,3 0 90,-8 0-90,15 0-90,35 0 90,-29 0 45,7 5 0,-2 1-135,-16-4 45,10 4 0,5-1 45,24-5 0,-28 0 0,0 0 0,18 0-90,-21 0 90,2 0 0,1 0 90,8 0-90,-29 0-90,25 0 90,-25 0 0,18 0 0,-10 0 0,0 0 0,-11 0 0,8 0-90,-8 0 90,21 0-3392,3-11 3482,-1 9-90,-2-9-2178,-20 11 2178,7 0-90,-8 0 90,10 0 0,1 0 0,-1 0 0,1 0 90,0 0-180,10 0 90,-8 0 90,8 0-90,-10 0 0,-1 0 90,11 0-90,-7-10 0,7 7 0,-11-7 2358,12 10-2358,12 0-90,-8 0 3572,16 0-3482,-8 0 0,-7 0-3482,25-11 3482,-36 9-161,13-4 1,3 1 160,-1 5 0,-4 1 0,-1-2 0,-2-9-90,-3 7 90,-10-7 0,-1 10 179,43 0-179,-32 0-364,21 0 364,-34-11 0,-8 9 3231,0-9-3231,8 11 471,-8 0-471,11 0-270,-1 0 630,-10 0 106,-2 0-106,-11 0-1552,0 0 0,-8 0 0,-2 0 1</inkml:trace>
  <inkml:trace contextRef="#ctx0" brushRef="#br0" timeOffset="786">7855 4281 8972,'4'0'1889,"-1"0"-720,-3-11-629,0 9-180,0-19-360,0 18 90,0-7-90,0 10 539,0 0-719,0 10 360,11-7-180,-9 18 0,9-19-90,-11 9 90,10-1 180,-7-7-90,8 18-180,-11-19 0,10 9-270,-7-1-179,7-7-451,-10 7 1,0-10 202,0 0 0,-3 0 0,-1 0 0</inkml:trace>
  <inkml:trace contextRef="#ctx0" brushRef="#br0" timeOffset="1056">7949 4187 8792,'4'-13'2429,"0"2"-1710,-4 11 271,0 0-990,0 11 0,0-9-360,0 19 270,0-18-90,0 7 90,0 1-1079,10 2 359,-7 0-539,7-3 1349,-10-10 0,7 11 0,2 2 0</inkml:trace>
  <inkml:trace contextRef="#ctx0" brushRef="#br0" timeOffset="1758">10560 4022 8612,'10'0'720,"-2"0"539,-8 0 900,0 0-2159,0 11-270,0-9 540,0 9-450,0-11 180,0 0 0,0 10 180,-11-7-180,-2 7 0,0 1-270,2-9 90,1 9 270,7-1-90,-7-7 0,-1 18-540,9-19-179,-9 9-91,11-11-179,0 10-181,-10-7 1170,7 7 0,-15-10 0,8 0 0</inkml:trace>
  <inkml:trace contextRef="#ctx0" brushRef="#br0" timeOffset="1937">10701 4022 12120,'10'0'1889,"-2"11"-1799,-8 2-180,0 0 90,-10 18 0,-11-26 0,-13 16 0</inkml:trace>
  <inkml:trace contextRef="#ctx0" brushRef="#br0" timeOffset="6015">12982 3293 10861,'2'-13'1619,"0"3"-1169,-2 10-270,0 0 89,-11 0-628,9 0 359,-9 0-180,11 0 180,0 0 90,0 10 179,0-7-538,0 18 269,0-8 269,0 31-89,0 6 0,0-5 0,0 1-958,0 9 1048,0 10-450,0-31 180,0-8 90,0 19 90,0 12-450,0-4 405,5-13 0,1-2-1394,-4-9 269,9 2 1207,-11-31 0,-2-10 0,0-4 0</inkml:trace>
  <inkml:trace contextRef="#ctx0" brushRef="#br0" timeOffset="6446">13264 3199 9422,'3'23'2518,"-1"-9"-1888,19 38-540,-16-31 299,13 23 1,7 16 0,-5-5-525,-8-15 0,-3 1-1692,6 17 0,2 6 1,-4-8 1826,-2 9 173,-6-13 0,0-7-84,-2-24-1017,7 31 928,-10-60 0,-13 16 0,-3-19 0</inkml:trace>
  <inkml:trace contextRef="#ctx0" brushRef="#br0" timeOffset="6827">12794 3787 13829,'28'-13'360,"5"2"-90,-20 11-180,11 0 0,10 0 0,-8-10-90,8 7-620,0-7 800,-8 10-180,19-10-34,-11 3 0,0 0 304,21-6-495,-3 2 0,-4 1-134,-17 8-91,22-19 180,-51 18 13,9-7-283,-11 10-765,0 0 1,-2 0 0,-1 0 0</inkml:trace>
  <inkml:trace contextRef="#ctx0" brushRef="#br0" timeOffset="7376">13711 3693 10141,'4'0'2609,"-1"0"-2609,-3-11 0,0 9 180,0-9-90,0 11 89,0 0-89,-11 11-269,9-9-1,-9 9-90,11-1 540,-10 3-270,7 1 180,-7 6-270,10-17-90,0 18 180,0-18-180,0 17 270,0-6 90,0-1 0,0 7-270,0-6 0,0-1 0,0 8 0,0-8 90,10 0 180,-7-3 0,7 1-1,1-9-179,2 9 0,0-11-269,-3 0 179,1 0 270,2-11-270,11 9 90,-1-19 0,1 18-270,0-18 270,-11 8 90,8 0 0,-19-8 0,19 8 89,-18-10-179,7-1 0,-10 0 270,0 11-90,0-7 90,-10 6-360,7 1 180,-7 3-360,-11-1 270,15 9 180,-25-9 0,18 11-270,-11 0-90,11 0-629,-18 0 449,25 0 90,-25 11-90,28-9-1079,-18 9 1439,8-1 0,-3-7 0,2 7 0</inkml:trace>
  <inkml:trace contextRef="#ctx0" brushRef="#br0" timeOffset="8241">14182 3646 8792,'4'0'1439,"0"0"-449,-4 0-541,0 10-359,0 3-270,0 11 540,0-11-360,0 8-180,0-18 450,0 17 90,0-7-180,0 11-180,0 0-180,0-11 630,0 7-630,0-17 540,0 18-91,11-18-89,-9 7-180,19-10-90,-18 0 270,18 0-90,-19-10 90,19 7-360,-18-18 360,18 18-180,-18-7 90,18 0 180,-19-3-270,19-11 90,-8 11 90,0-8-540,-2 18 360,-11-7-90,0 0 450,0 7-630,10 3 360,-7 13 90,8 10 0,-1-9-270,-7 6 0,7-17 90,-10 18-180,11-8 180,-9 0 180,30 8-180,-17-18 0,9 7-90,-3-10 0,-8 0 90,11-10 0,31-3 180,-34-11-180,17 3 0,-3-2 0,-27-6 90,24-5 90,-32-8-270,0 34-180,0-34 630,-11 19-540,-2 7 180,0-15 90,2 28-90,1-7-450,-3 10 180,0 0-719,-8 0 629,8 0-270,-1 0-449,-6 0 1079,6 0 0,-3 10 0,1 3 0</inkml:trace>
  <inkml:trace contextRef="#ctx0" brushRef="#br0" timeOffset="9144">15851 3481 11490,'9'-10'-359,"-3"7"449,5-7 539,-8 10-89,7 0-540,-10 0-270,0 0 270,0 10 360,10 3-720,-7 0 360,18 8-630,-18-8 990,7 11-360,-10-1 360,0 1-360,0-1 0,0 1-90,0-11-630,0 8 810,0-8 270,0 0 0,0 8-90,0-18 1259,0 7-1439,0-10 90,0 0-180,0-10 0,0-4 90,0 1-90,0-18 180,0 5-180,0-11 0,0 3 90,0 11 0,0-1 0,0 11-180,0-8 90,0 8-90,11 0 90,-9 3-90,19-1-90,-18 9 180,28-9 90,-15 11 0,8 11-90,7-9-1445,-15 19 1535,18-18-180,-10 18-180,-1-8 360,1 10 0,0 1 0,-1-1-90,1 1 0,-11-1 0,-3-10-90,1 8 180,-8-18 1175,7 7-1175,-10-10 0,0 0-90,0-10 0,0 7-90,0-18 180,0 8-90,0-10 90,0 10-90,0-8-90,0 8 90,0-21 0,0 18 0,10-15 0,4 18-180,9-11 90,-10 11 180,8 3-270,3-1 180,-8 9 0,15-9 270,-18 11-270,11 11 90,0-9-180,-1 30 0,-10-17 270,8 9-180,-8 18-90,0-35 0,-2 35 180,-11-29 0,0 0-180,0 19 0,0-27 0,0 26 180,0-28 90,0 7-450,0 1 90,0-9-809,-11 19 449,9-18 90,-9 7-989,11-10 1281,0 0 1,-8 0 0,-1 0-1</inkml:trace>
  <inkml:trace contextRef="#ctx0" brushRef="#br0" timeOffset="9736">16957 3552 11221,'21'0'-180,"-10"0"270,10-11 1079,-18 9-539,18-19-271,-19 18-449,9-18 180,-11 19-180,0-9 540,0 1-540,0 7 360,0-7-270,0-1 90,0 9 0,0-9-90,0 1 0,0 7 0,-11-7 0,-2 10-360,-10 0 90,-11 0 450,18 0 0,-16 10-180,19 3 0,-10 0-90,-1 8 270,0 3-180,11 2-90,-8 8 270,19-21-270,-9 8 0,1-8 90,-3 21-90,-1-18 270,4 15-180,10-29-90,0 19 90,0-8 0,0 1 0,10-4-90,4-10 180,9 0-90,-10 0 0,8-10-90,-8-4 90,22-20-90,-9 19-90,8-17 0,-11 19 91,-9-10 89,-4 10-180,1-8 360,2 18-270,0-18 269,-3 19-268,-10-9 268,11 11-89,-9 0-90,9 0 0,-11 0 0,0 11-359,0-9 538,0 19-179,0-18 360,0 18-720,10 2 181,-7-7 718,7 15-359,-9-28 0,9 7-540,-7-10 90,18 11-89,-8-9-2700,10 9 3059,1-11 0,-9-11 0,-3-2 0</inkml:trace>
  <inkml:trace contextRef="#ctx0" brushRef="#br0" timeOffset="9975">17568 3434 10951,'12'0'-90,"-2"0"719,-10-10-269,0 7-630,0-7 720,0 10-270,0 0 270,0-11 0,0 9-91,0-9-179,0 11 0,-11 11 90,-2-9-180,-10 9 90,10-1-180,-8 3 90,18 11 180,-29 10-91,27 2-268,-16 1 89,21 7 0,0-28-180,0 15-90,0-28 90,0 18-810,0-19 990,32 9 0,-23-11 0,23 0 0</inkml:trace>
  <inkml:trace contextRef="#ctx0" brushRef="#br0" timeOffset="10713">17733 3340 11760,'12'0'270,"-2"0"-270,-10 0 0,0 0 540,0-10-180,0 7 269,0-7-539,0 10-270,0 0 0,11 0 90,2-11 270,11 9-180,-1-9 0,1 1 0,10 7 0,-8-18 0,19 8 90,-30 0 0,17 3-90,-29-1 0,17 8-90,-17-17 180,8 17 90,-1-18-90,-7 8-90,7-11 0,-10 11-270,0-7 270,-10 17-90,-4-8 90,1 11 180,-18-10-270,26 7 90,-27-7 0,29 10 180,-17 0-270,6 0 0,1 0 270,3 0-180,-1 10 180,9-7-90,-9 18-270,1-8-90,7 10 360,-7 11-90,10 3-90,0 0 360,0 7-270,0-18-180,0 8 180,0-10 0,0-1-180,0 1 90,0-1 90,0 1 0,0-1 0,0 11 180,10-8 0,-7-2-180,18-3-270,-19-19 270,9 19 90,-11-18 90,0 7 0,0-10-90,0 0-180,10 0-90,-7-10 180,7 7-90,-10-7 180,0-1-90,0 9 180,0-19-180,0 8-90,0 0 90,11-19 90,-8 27-270,7-26 180,1 28-90,-9-18 180,19 8 0,-8 0-90,1 3 0,6 10-180,-17-11 180,18 9 180,-8-9-90,11 11-180,-11 0 90,8 11-90,-8 2 180,0 0 0,8-3 0,-18 11-270,18-5 90,-19 18-90,9-21 270,-11-3-90,0 1 0,0-9 0,0 19 90,0-18-90,0 7-360,0-10 1,0 11-1,0-9-630,0 9-989,0-11 1799,0 0 0,0 0 1</inkml:trace>
  <inkml:trace contextRef="#ctx0" brushRef="#br0" timeOffset="10945">18391 3411 11131,'14'0'899,"-3"0"-719,-11 0 720,0 0-721,11 21-358,-9-6 268,9 19 91,-1-10-90,-7-11 90,8 8-360,-11-8-269,0 0-1,0-3 0,0-10-539,0 0 989,0 11 0,-1-9 0,0 9 0</inkml:trace>
  <inkml:trace contextRef="#ctx0" brushRef="#br0" timeOffset="11152">18439 3246 13289,'-13'-10'2609,"3"7"-2519,10-7 0,0 10-180,0 0-630,0-11 91,0 9-181,0-9-1619,0 11 1829,0 0 1,0 0 0</inkml:trace>
  <inkml:trace contextRef="#ctx0" brushRef="#br0" timeOffset="11594">18744 3316 11580,'12'14'990,"-8"7"-540,17-8-91,-18 21-539,7-8 1,-10 8 179,0-11 0,0-10 269,0 8 1,0-18-180,0 18 180,0-19 90,0 9 629,-10-1-629,7-7 90,-7 7-450,10-10-90,0-10 270,0 7-180,0-7 0,0-1-90,0-2 90,0 0-90,0-8 180,0 8-90,0-10 90,0-1-90,0 1 0,0 10 90,10-8 0,14 8-180,2-11 90,8 11-90,-21 3 180,8 10-90,-8 0 0,0 10 90,8-7 0,-8 7-90,1 1 90,7 2-90,-19 0 90,19 18-90,-18-15 0,7 18 359,-10-11-359,0 11-449,0-18 269,0 15-720,0-18 1,0 0-630,0-2-450,0-11 1979,0 0 0,0 0 0</inkml:trace>
  <inkml:trace contextRef="#ctx0" brushRef="#br0" timeOffset="12368">19050 3505 11490,'2'13'1350,"10"-3"-631,-9-10 91,18 0-360,-18 0-91,7 0 1,-10 0-270,11 0-90,-9 0 0,9-10 90,-1 7 0,3-18-90,11 19-90,0-9 90,-1 1 0,-10 7 0,8-7 0,-8-1 0,1 9 0,6-19 90,-17 8-180,8 0 180,-1-8-90,-7 18-90,7-18 180,-10 8-180,0 0-90,-10-8 270,7 19-90,-7-9-90,-1 11 90,-2 0-90,0 0 0,-8 11 90,18-9 0,-18 9 0,19-1 90,-19 3-90,18 0 0,-8 19 0,1-17 0,-3 19 0,0 0 0,2-8 180,11 19 0,11-29-90,-8 15 0,17-29 90,-6 9-90,-1-1 180,8-7-180,-8 7-1,0-10 1,8 0 0,-8-10 0,11 7 0,10-7 0,-18-1-90,15 9 0,-18-9 90,42-20-90,-23 13-1471,16-20 0,1 0 1651,-15 17-267,-6-5 0,-1 0 177,4 2-90,-25 9 90,15-17-180,-21 19-90,0 0-270,0-8 3487,0 19-3307,0-9 260,0 11-440,-11 0 720,8 0-450,-7 0 90,-1 11-360,-2-9 360,0 30 90,3-27 0,10 37 0,0-37 0,0 26 0,0-18-90,10 11 180,3-1-90,11 1-90,-11-1 180,-2 1-90,-1-11 0,-7 8 0,7-19 180,-10 9-90,0-11 360,0 0-360,0 10-90,-21-7 0,5 7-90,-18-10-450,11 0-1529,-22-10 1170,27 7-720,-24-7 1619,29 10 0,-3 0 0,2 0 0</inkml:trace>
  <inkml:trace contextRef="#ctx0" brushRef="#br0" timeOffset="13854">21590 3199 10141,'8'0'1979,"-2"-10"-1889,-6 7 180,-11-7-90,9-1 0,-9 9-360,1-9 180,-14 11-180,8-10 270,-15 7 0,18-7 90,-11 10-90,0 0-270,1 0 270,-1 10 180,11-7-181,-8 18 1,8-8-180,-11 0 90,11 8 90,-8-19-90,19 19 90,-9-8 270,1 21-180,7 3-270,-7-1 180,10 9 0,0-19 90,0-3 0,10 9 90,14-17-270,-8 9 0,15-3 0,-7-19 0,2 9 0,8-11 90,0 0 0,3-11-180,0 9 0,-3-19 180,-11 18-90,1-7-90,-1-1 270,1 9-180,10-19 0,-8 8 89,19-11-89,-19 11-179,8-8 179,-21 19 0,19-19 179,-27 8-179,16 0 0,-10-8 0,-9 18 0,9-18 180,-1 19 0,-7-19 0,7 18-180,-10-7 90,0-1 0,0 9-90,0-9 90,0 1-180,0 7 90,0-7-90,-10 10 90,7 0-90,-7 0 0,10 0 90,-21 0-180,5 10 270,-29 3-90,30 11 0,-6-1 0,10 1 0,9-1 0,-9-10 0,11 8-90,0-8 90,0 11 0,0-1 90,0-10-90,11-2 0,-9-1 0,30-7-90,-27 7 90,26-10 0,-17-10-90,20 7 0,-19-18 90,17 19 180,-29-19-180,17 8 0,-17 0 0,18-8 90,-18 18-90,7-18 0,-10 8 90,0 0-90,0 3 90,0-1 0,0 9-90,0-9-180,0 11 90,0 0 90,0 11 90,0-9-90,0 19 0,0-18 0,0 18-90,0-8 0,0 10 180,0 1-90,0-11 0,21 8-90,-5-8 90,29 0-90,-19-3 90,8-10-180,0 0 91,-8 0-91,8 0 180,-10-10-360,0 7 180,-1-18-360,1 8 450,-11-10 180,-3-1-180,-10 1 90,11 10-180,-9-19 360,9 27-360,-11-26-89,0 18 89,0 0 180,0 2 180,0 11-90,0 0-90,10 0 89,-7 11-268,8-9 358,-11 19-358,0-18 179,0 18-180,0 2 180,0-7 180,0 26-90,0-37-90,0 26 359,10-28 181,-7 7 359,7 1-539,-10-9-90,0 9 90,0-11-270,0-11-90,0 9 0,0-19 0,0 18 0,0-18-360,0 8 360,0-10 0,0-1 0,0 1 0,0-1 0,0 1 360,0-1-450,21 1 180,-16 10-90,48 2 450,-14 11-360,11 0-1242,-5 11 793,-22 2 269,1 0-2,-11 8 92,8-8 0,-8 10 0,0 1 0,8-11 0,-18 8 360,7-8-360,-10 10 694,0-10-874,0 8-710,11-8-460,-9 0-179,9 8 989,-11-18-899,0 7 1439,0-10 0,-8 0 0,-3 0 0</inkml:trace>
  <inkml:trace contextRef="#ctx0" brushRef="#br0" timeOffset="14854">23824 3363 10411,'2'14'1619,"6"-4"-1439,-19 1 270,11-9-90,0 9 179,0-11 91,0 0-810,11-11 270,-9-2-90,9 0-90,-11-8 180,10 19 0,3-30-90,11 17 0,0-30 180,-1 30-360,-10-17 0,-2 19 90,-11-10-180,0-1 270,10 1 90,-7-1-180,7-10 90,-10 8 0,0-8 90,0 10-180,0 1-90,-10-11 270,7 18-90,-18-26 180,8 27-360,0-19 90,-8 21 90,8-19 90,0 27-270,2-26 0,11 28-179,-10-7 629,7 10-450,-7 0 180,10 0-180,0 0 90,0 10 360,0 3-270,0 11 269,0-11-538,0 8 89,0-19 180,-11 19-270,9-8 540,-9 11 0,11-1-270,0 11 0,0 3 90,0-11 269,0 5-89,0-18-90,0 11-270,0 0 0,0 10 270,0-8-90,0 8 0,11-11-90,-9 11 180,9-18-180,-1 15 450,-7-18-271,18 11-89,-18-11-90,7 8-90,1-19 90,2 9 0,0-1 90,8-7-90,-8 7 180,0-10-270,8 0 180,-8 0-180,11 0 90,-11 0 0,-3 0 360,1 0-450,2-10-180,11 7 180,-1-18 90,1 19 90,-1-9 0,1 1-90,0 7 0,-1-18 0,1 19 0,-11-19 0,8 18-90,3-18 90,-9 8 0,17 0 90,-30-8-90,19 19 0,-18-9 90,8 1-180,-11 7 180,10-18 90,-7-2-270,7 7 360,-10-5-270,0 21 0,0-10-180,0 7 90,-10-7-270,7 10 270,-8 0 90,1 0 0,7 10-89,-18-7 178,8 7 1,0 1-90,-8-9-90,19 19 90,-19-8 0,18 11 90,-8-11 180,11 18 90,0-15-180,0 7 0,0-2-90,1-8-450,9 0 450,14 8-90,2-18 0,29 7-180,-16-10-405,-5-5 1,1 0 44,4 2-1259,16-18 540,-29 19-630,19-19 1889,-19 18 0,7-18 0,-11 8 0</inkml:trace>
  <inkml:trace contextRef="#ctx0" brushRef="#br0" timeOffset="15417">25118 3128 11131,'2'-13'989,"0"3"-899,-2 10 180,0-10-450,0 7 360,0-7 180,0-1-180,0 9-180,-11-9 0,9 11 269,-9-10-448,1 7-1,-3-7 0,-11 10 180,0 0 180,11 0 179,-8 0-89,8 0-450,-11 10 90,1-7 180,-1 18 180,1-19-90,10 19 90,-8-8-450,7 11 0,-9-1 0,10-10 180,2 8-90,11-8 270,0 0 0,0 8 0,0-18 0,0 7-360,0 1 180,0-9 0,0 19 180,0-18-180,0 7 90,21-10-270,-15 0 90,25 0 90,-18-10-270,0 7 270,8-7-270,-8-1 360,11 9-90,0-19 90,-1 8-270,1 0 360,-11-8-360,-3 18 540,1-28-360,2 26-360,0-16 180,-2 10 270,-11 9 90,0-9 180,0 22-90,0-9 0,0 19-90,0-18 89,0 18-179,0-19 0,0 19 0,10-8-90,-7 0 0,18-2-90,-8-1-179,0-7 89,8 7-810,-8-10 361,11 0-2160,10 0 2789,-8 0 0,6 0 0,-11 0 0</inkml:trace>
  <inkml:trace contextRef="#ctx0" brushRef="#br0" timeOffset="15835">25424 3081 11760,'2'-13'450,"1"3"-180,-3 10-90,0-10 0,0 7-180,10-7 180,3 10-360,1 0 0,17 10 90,-26-7 180,27 18-90,-19-8 0,0 0 0,8 8-90,-18-19 90,7 19 180,1-8 0,-9 0-270,9 8 90,-11-18-360,10 18 450,-7-8-90,7 0 270,-10-3-180,0-10 809,0 0-899,0-10 0,0-3 0,-10 0 90,7 2 180,-7-10-180,10 6 0,0-19-90,0 21 180,0-8 0,0 18-180,21-18-90,-16 19-270,16-9-360,-11 1 91,-7 7-1440,28-18 2069,-25 19 0,22-9 0,-18 11 0</inkml:trace>
  <inkml:trace contextRef="#ctx0" brushRef="#br0" timeOffset="16342">25964 3011 8522,'5'0'1619,"-2"0"-180,-3 11-1259,0-9 90,0 9-270,0-1 180,0-7-90,0 7 90,0 11-90,0-5 90,0 7 90,0-2-270,0-8-270,0 11 90,0-11 450,0 8-450,0-19 360,0 9-180,0-1 0,0-7 90,0 7 269,0-10 631,0 0-990,0-10 90,0 7 180,0-18-360,0 8 90,0-10 180,0-1-90,0 11 89,0-18-179,10 26 0,-7-27 90,7 30 90,1-19-180,-8 8-90,18 0 90,-8 2 0,10 1 90,1 7-90,0-18 0,-1 18 0,-10-7 90,19 10-90,-16 10 0,28-7-90,-18 28 90,8-25 90,-21 35-180,-2-35 0,-11 36 270,0-27-270,0 19 90,0-21 0,0 8 90,10-8-180,-7 0-1169,8 8 90,-11-18 539,0 7-539,0-10 786,0 0 1,-4 0 0,-1 0 0</inkml:trace>
  <inkml:trace contextRef="#ctx0" brushRef="#br0" timeOffset="17271">26999 2870 7892,'7'0'900,"-2"0"-360,-5 0 629,0-10-629,0 7 359,0-8-719,0 11-90,0 0 180,10-10 0,-7 7-180,7-7 180,1 10 89,2-11-449,0 9 360,-2-9 0,20 11-270,-23 0 0,34 0 0,-39 0 0,28 0-90,-15 0 270,7 0-360,-2 0 270,-8 11-90,0-9 0,-2 9 0,0-1 0,2-7 90,0 7-90,-3 1 90,-10-8 180,0 17 0,0-17-1,0 18-358,0-18 268,0 17 1,0-17-180,0 8 180,-10-1-90,7-7 270,-18 17-270,18-17 180,-18 18-270,19-8 90,-19 0-90,18-2 90,-7-1 0,10-7-90,-11 7 90,9-10 0,-9 11-1,11-9-89,0 9 0,0-11-1552,0 0 1,-5 10-1,-2 3 1</inkml:trace>
  <inkml:trace contextRef="#ctx0" brushRef="#br0" timeOffset="17476">27258 3316 12300,'7'14'1529,"-2"-4"-809,-5-10-361,0 11-2068,0-9 1709,0 9 0,-5-22 0,-2-2 0</inkml:trace>
  <inkml:trace contextRef="#ctx0" brushRef="#br0" timeOffset="58651">17662 5221 10501,'13'1'1889,"-4"-1"-1889,-9 0 450,0 0-450,0-11 90,0 9-270,0-9 270,0 11 629,0 0-629,0-10-360,0 7 360,0-7-270,0 10 720,0 0-630,0-11 0,0 9 270,0-9 0,0 11-270,0 0 270,0-10-90,0 7 90,0-7-180,-10 10 0,-3 0 0,0 0-90,2-11 0,1 8 90,7-7 180,-7 10-180,9 0 90,-9 0-180,-3 0-90,-11 0 450,1 0-90,-1 0-180,11 0 180,-8 10-180,18-7 0,-7 8-180,-1-1 180,9-7 180,-19 18-91,18-8 1,-18 10 90,8 11-90,0 3-90,2-11 90,11 16-90,0-27 90,0 30-90,0-19 0,0 8 180,0 0-90,11-8 0,2 8 90,0-21 90,-2-3-360,-11-10 270,10 0-270,-7 0 90,18-10-90,-8-14 90,21-23 0,-8 19 0,-2-25-90,-14 38 90,1-19 360,2 0-270,0 8-450,-2-8 360,-1 10 0,-7 11 0,7 3 0,-10-1 0,0 9-90,0-9 0,0 11 360,0 0-360,0 11 180,0 2 0,0 0-90,0 8 0,0-19 0,0 19-90,0-8 180,0 11 90,11-1-90,-9 1-1,9-1 91,-11 1-90,0-11 360,10 8-270,-7-8 0,7 0 90,1-3 269,-8 1 91,7-9-270,1 9-720,2-22 270,0 9 270,18-19-270,-15 8 630,8-11-765,2-2 0,0-3 315,-5-2-135,11-2 0,2 1 45,-8 6 0,-3-2 0,-2 1 450,-5 8-540,5-22-90,-21 38 0,0-7-450,0 10-899,0 0 1169,0 10 270,0-7-179,0 18 89,-10-8 180,18 10 0,-6 1 90,22 10-180,-1-19 90,-9 17 0,7-30 0,-8 19 90,0-18-90,8 18 0,-8-8-90,0 0 180,8-3-180,-18-10 180,7 0 0,-10 11 90,0-9-91,0 9 1,0-11 180,0 0-90,-10 0-180,7 0 0,-28 0 0,25 0 0,-25 0 630,7-11-630,8 9-90,-15-9-180,28 11-809,-7 0 629,-1 0-180,-2 0-989,-11-10 720,1 7-720,10-7 1619,-8 10 0,8 0 0,-10 0 0</inkml:trace>
  <inkml:trace contextRef="#ctx0" brushRef="#br0" timeOffset="59775">19026 5033 12390,'16'-13'809,"-4"3"-629,-12 10 270,0 0-180,10 0-270,-7 0-90,7 0 0,-9 0 180,9 0 270,-7 11-360,7 2 270,1 10-1,-9 1 1,9-1-180,-11 1-90,0-1 90,0 1 0,0-11 0,10 18 0,-7-15 0,18 18 90,-8-11-90,0-10 180,8 8-180,-18-18 0,18 7 0,-8-10-90,10-10 0,-9 7 0,7-18 629,13-2-179,-16-3-990,24-19 630,-18 9 0,2-1-511,-3 14 421,-12 2-540,-11 8 630,0-11 540,0 11-540,0-8-90,0 19-630,0-9 1051,0 11-511,0 0 90,0 11 0,0-9 0,0 9 90,0-1-90,0-7 0,0 18 0,0-19 90,0 19-90,0-8 90,0 0-90,0 8 0,0-8 90,0 11-90,0-1 90,10 1-90,-7-1 0,18-10 90,-18 8-90,7-18 630,1 18-1,-9-19-449,19 9-1259,-18-11 1169,28-11-90,-15 9 0,18-19 0,11-3-90,-16-2 90,15-8 0,-20 11 630,10-11-1,-8-3-539,-2 1-630,-3 12 1,-8-7 539,0 25-180,-3-14 90,-10 9-360,0 8 270,0-7-90,0 10 1,0 0-1,0 10 180,0-7 90,0 8-90,0-1 0,0 3 90,0 0 0,0 8-90,0-18 90,0 18 0,0-8 90,21 10-90,-15-10 0,25 8-90,-28-18 90,18 18 90,-19-19-90,9 9 0,-11-1 90,10-7-180,-7 7 180,7 1-90,-10-9 270,0 9-270,0-1 180,0-7-90,-10 7-1,7-10-89,-18 0 0,-13 0 0,5 0-269,-15 0-91,20-10-720,1 7 451,9-7-990,-6 10-1440,17 0 3059,-8-11 0,8 9 0,0-9 0</inkml:trace>
  <inkml:trace contextRef="#ctx0" brushRef="#br0" timeOffset="60019">20367 4986 12570,'16'-13'989,"-10"3"-539,5 10 0,-11 10 449,10-7-539,-7 18 180,7-8-180,-10 11-181,0-11 1,0 8-90,0-8 90,11 10-90,-9 1 0,19-11-90,-18 8-630,7-19-1169,1 9-1169,-8-22 2968,18 9 0,-13-9 0,11 11 0</inkml:trace>
  <inkml:trace contextRef="#ctx0" brushRef="#br0" timeOffset="60172">20414 4798 13199,'-5'0'630,"6"0"-630,-22 0 180,18 0-90,-7 0 90,10 0-1237,0 0 0,-4 0 0,-1 0 0</inkml:trace>
  <inkml:trace contextRef="#ctx0" brushRef="#br0" timeOffset="60605">20626 4869 10321,'18'10'1439,"-3"-7"-1079,-4 18 90,-8-18-90,17 17 89,-6-7-269,-1 1 90,8 6-180,-19-6-180,9 9 360,-1-10 0,-7 18-270,7-25 90,-10 25 90,0-18-180,0 0 359,11-2 271,-8-1-180,7-7-90,-10 7-91,0-10 91,0 0-360,0-10-90,0 7 90,0-18 90,-10 8-180,7-10 0,-8-11 0,11 8 90,0-8 0,11 10 0,2 0 0,11 1-90,10-1 90,13 1 0,-8 10 90,6 2-90,-11 22 0,-8-9 0,19 19 0,-29-8 0,15 1 0,-28 17 0,18-26 0,-19 26 0,9-7 630,-11-8-630,0 15 0,0-28 0,0 7-720,0 1 900,0-9-539,0 9-361,0-1-90,0-7-269,0 7 359,0-10-1079,0 0 1799,-11 0 0,3 0 0,-9 0 0</inkml:trace>
  <inkml:trace contextRef="#ctx0" brushRef="#br0" timeOffset="61390">21519 4986 12570,'8'-10'629,"8"7"541,-13-17-631,18 17 1260,3-39-1799,-9 24 90,6-16 0,-21 13-90,0 18 0,0-18 0,0 19-90,0-9 630,-10 1-630,-3 7 180,-11-7-899,-21 20 809,17 3 0,-5-2 0,0 2-180,4 21-649,-15-8 1009,20 8-450,11-11-90,2 11-179,11-18 449,0 16-90,0-19-90,11 10 0,-8-10 90,18-2-90,-8-1 360,10-7 0,11-3 90,-7-3-360,7-7 829,-11-1-559,1 9 0,0-19 0,-1 8-180,1 0 360,-1-8 359,-9-3-269,7 8-180,-19-15 90,19 28 0,-18-17-90,7 17 359,-10-8-539,11 1 450,-9 7-990,9-7 540,-11 10 0,0 0 180,0 10 0,0-7 0,0 18 90,0-8 360,0 10-271,0 1 361,0 0-450,0 10-90,0-8-360,-11 29 630,9 5-1838,-9 2 1523,11-27 0,0-2 45,0 14 0,0 11-1204,0-9 1114,0 9-353,0-1 353,0-7-45,1-11 0,-2 0-225,-9 24 180,10-28 0,-3 1 45,-13-1 0,1-2-45,9 16 90,-25-2 0,7 8 0,-2-26-90,-8 15 180,10-20-438,-10-11 258,8 8-90,-8-18 1049,10 7-959,1-10-90,-12-10 180,-1 7 903,-12-28-993,1 15 90,11-18 447,2 10-447,20 11 124,-17-28-214,26-9 0,-16-2-127,21-3 217,10 31-135,10-8 0,5-1 45,0 11 0,2-1-90,11-15 0,6-2-330,-5 12 1,4 1-1,-2 4-75,1 0 1,0 1-550,16-12 0,-3 3 235,-8 7-4045,8 1 2785,-26-1 2039,15 11 1,-37-8 0,-4 8 0</inkml:trace>
  <inkml:trace contextRef="#ctx0" brushRef="#br0" timeOffset="62131">23448 4798 11490,'12'0'360,"-3"0"180,-9 0 180,0-10-91,0 7 1,0-18-1,0 19-89,0-19 0,0 8-450,0 0 0,0-8-90,-11 8 90,-2 0-90,0 2 0,-18 1 0,4 7 539,-20-7 1,11 20-630,1-7 180,12 18-90,-1-19-540,1 19 540,-1-8-539,-10 32 539,8-17-114,2 17 114,14-22 0,10 11 89,0 3-178,10 0 89,3-14 89,11-2-89,0-18 0,-11 7 0,8-10 0,-8 0 0,10-10 90,11 7-90,-7-18 0,-4 18 0,-2-17 0,-8 6 0,0-9 0,8-11-90,-18 18 205,8-15-25,-11 18-90,0 0-90,10 2 0,-7 22 539,18-9-359,-8 19 0,0-18-449,18 28 359,-15-25 89,29 25-89,-19-28 0,8 17-539,11-17-1170,-6 7 719,19-10 990,-23-10 0,-2 0 0,9 4 0,14-15 0</inkml:trace>
  <inkml:trace contextRef="#ctx0" brushRef="#br0" timeOffset="62458">24012 4163 12120,'-13'-13'1169,"-8"3"-1169,18-1 540,-7 9-180,10 2 180,0 2 89,0 19 91,0-8-270,0 11-450,0-1 269,10 11 181,4 13-225,8 8 0,0 3 90,-18-21 0,0-1-966,16 15 1,-1-3 1280,-16-3-540,10-9-630,-2 1 481,-11 7-481,10-7 450,3 20 90,0-28-90,-2 13-90,-11-39-539,0 18 269,0-19 213,0 9-753,0-11-253,0 0 1,0-11 0,0-2 0</inkml:trace>
  <inkml:trace contextRef="#ctx0" brushRef="#br0" timeOffset="63712">24506 4798 12480,'25'-10'1169,"-1"7"-539,-11-17-90,8 17 449,3-18-629,2 8 0,-2-11-91,-14 11 181,1-8-270,-9-2-180,9 7-90,-11-15 90,0 28-90,-32-7 90,14 10 0,-27 10-90,11 3 90,8 11-270,-2-3 1,1 2 89,9 6-90,-14 26-90,32-29 90,0 8 180,11-21 0,-9-2 0,30-11 0,-16 0 0,18 0 90,0 0 90,-8-11-90,-2 8 0,-3-7 0,-8 0 0,0 7 90,-3-18 180,1 18-270,2-17 90,0 17-180,-3-8 360,-10 11 1349,0 0-989,0 11-1,0 2-89,0 10-180,0 1-90,11 10-149,-8-8 239,7 8 90,-10 21-270,0-13-90,0 2 0,0 1-636,0 7 591,0-18 0,0 0-45,0 13 0,-4-14 0,-2 2 0,-8 28 45,3-23 0,-1 1-45,-12 19 45,8-25 0,-2-2-45,-8 6 45,4-11 0,-1-1-45,-3-1 90,-8 8 0,-21-21-180,13-3 90,8-8 0,0-4-270,-24-8 90,18-3 225,7 2 0,1-2-225,3-10 180,-5-1-90,13-10 0,-3-2 0,9-1 90,-6 3-269,21 0 179,0 8 359,0-8-359,10 10 360,-7-10-629,28-2 359,-15-1-360,29-7 74,-8 18 241,-9-2 0,1 1-1067,21-2 1067,-21 7 0,0 0 270,-1 4-1,2 2-224,5-2 0,0-1-45,-3 1 1,-1 0-91,9 0 0,-1 2 45,11-8 90,-11 7 0,1 0-90,12-9 90,-18 9 0,0 0 45,-4 0 0,-2 0-135,11-9 45,-5 4 0,-2 0 225,-3-5-270,5 4 90,-13 2-270,-8-13 270,0 16-183,-3-24 93,-10 29 67,0-11-157,-10 11 1526,7-8-1615,-7 19 227,-11-9-48,5 11-86,-18 11 86,21-9 0,-8 19 0,8-8-90,0 21 180,2-8 0,1 8 0,7-21 0,-7 8 0,10-8-90,0 11 0,0-1 0,10 1 180,-7-11-90,7-3 0,11 1-90,-16-8 90,16 7 0,-21-20 90,11 7-90,-8-8-90,7 1 180,0 7-90,-7-17 0,8 6 0,-11-9 0,10 10-90,-7-8 90,7 8 0,-10-11 0,11 1-90,-9-1 180,9 11-180,-11-8 90,21 8 0,-16 0-90,27-8 90,-30 19 0,30-19 0,-17 18 630,9-7-90,18 10-540,-24 0-630,38 10 630,-30 3 90,18 11-90,-17-1-630,17 11 630,-7-8 0,-11 8 0,-5-10 0,-21-1 0,0-10 720,0 8-540,0-18-90,0 7-540,0-10 810,0 0-270,-10-10 0,-4 7 0,1-18 0,-8 8-90,19-10-90,-9-1 90,11 1-90,0-22 90,0 17 0,11-6 90,2 2-180,10 27 629,1-26-539,0 28 0,10-18-629,3 19 629,-1-9 0,9 11 90,-19 0-90,19 11 0,-19 2-90,8 10 90,-21-10-270,8 19 90,-18-17-450,7 19-89,-10-10-1350,0 10 1259,0-19 810,0 6 0,-3-21 0,-1 0 0</inkml:trace>
  <inkml:trace contextRef="#ctx0" brushRef="#br0" timeOffset="63889">25776 4304 13469,'-9'0'1350,"1"1"-811,-2-1 181,7 0-630,-18-11 0,19 9-90,-9-9-90,11 11-1799,0 0 630,0-10 1259,0 7 0,-3-8 0,0 11 0</inkml:trace>
  <inkml:trace contextRef="#ctx0" brushRef="#br0" timeOffset="64156">26341 3975 13289,'5'0'810,"-1"0"359,6 0-359,-7 11-540,7 2-90,-10 10-1,0 1-89,11-1 90,-9 1-90,9-1 0,-11 11-90,0-7 0,0 7 0,0 10 90,0-5-581,0 8 491,0-13-180,0-10-180,0-1-179,0 1-1440,0 10-720,0 2 990,0-10 1709,0 6 0,-4-30 0,-1 8 0</inkml:trace>
  <inkml:trace contextRef="#ctx0" brushRef="#br0" timeOffset="64807">26129 4422 11940,'5'0'450,"-2"-10"0,-3 7-1,0-7-269,0-1 0,0 9 540,21-19-630,-5 18-90,28-18-90,4 8 45,-13 7 0,1-1-2152,27-14 2377,-6 19-180,-23-9 0,-2 1-928,10 7 928,-8-7 0,0-1-95,3 8 185,18-17-90,-26 17 0,15-18 0,-10 8-90,-18 0 1978,5-8-1798,-21 18 784,0-17-784,0 17-82,0-18 82,0 8-180,0 0 0,0 2 0,-11 1 90,9 7 0,-19-7 180,8 10-180,0 0-90,-8 0-180,7 0 450,1 0-270,-8 10 450,8 3-360,0 11 0,-8 10 0,19-8 90,-19 29-135,18-15 0,3 1 45,-11 16-251,11-17 1,0-4 250,0-12 0,0-1-196,0 11 16,0-8 180,0 8 360,0-21-180,0 8-90,0-18 90,0 7-180,0-10 359,0 0 316,11 0-226,-8-10-156,7 7-293,-10-18-90,11 8 180,-9 0 90,9-8-180,-1 8 0,-7-10 0,18 10 0,-19-8 0,9 18 0,10-28-90,-5 26 90,18-27 540,-11 30-451,1-9-178,-11 22-451,8-9 540,-8 19 90,11-18 449,-11 18-539,8-19 0,-18 30-539,18-27 1078,-19 26-539,9-28 630,-11 18-900,0-19-629,0 19-1530,0-18-539,0 18 2968,0-19 0,-5 9 0,-2-12 0</inkml:trace>
  <inkml:trace contextRef="#ctx0" brushRef="#br0" timeOffset="65425">27164 4257 11940,'7'-10'450,"-2"7"-90,-5-7-540,0 10 1349,0 0-539,10 21-91,4-16-359,-1 27-90,-3-19-180,-10 10-269,11 1 179,-9-1 539,9 1-359,-1-1 90,-7-10 90,7 8-539,-10-8 628,0 11 1,0-11 450,0-3-630,0-10-90,0 0 90,0-10 449,0-14-539,0 9 0,0-27-629,0 26 1168,0-28-539,0 18 0,0-8-539,0 10 539,11 1 539,-8-1-539,17 11 0,-17-8 0,29 18 540,-17-7-540,20 20-540,-12-7 1,1 18 539,-11-8 90,18 11-90,-25-1 0,25 1 0,-28 10 0,7-19-90,1 17 90,-9-19 180,9 0-90,-11 8 90,0-19-91,0 9-89,0-11 0,10-11 0,-7 9 0,7-19 0,-10 18 630,0-18-180,11 8-450,-9-10-540,9-11-89,-1 8 629,14-29 89,2 26-89,8-16 0,-10 22 90,0 10 450,-1 2-540,1 11-450,-1 21 450,-9-5 0,-4 18 0,-10-21 0,0 18 0,11-15 0,-9 18 90,9-10-180,-11-1-629,0 1 269,0-1-180,0-10-89,0-2-91,0-1-1259,0-7 2069,0 7 0,-7-10 0,-1 0 0</inkml:trace>
  <inkml:trace contextRef="#ctx0" brushRef="#br0" timeOffset="65901">28387 4093 11850,'33'-11'1080,"-2"9"-271,3-30-269,-18 27-90,15-26-1,-18 28-179,0-18 0,-2 19-180,-11-19 270,0 18 90,0-7-900,-11 10 450,-2 10 0,-10-7-90,-1 7-450,0 1 540,1 2 90,-1 0 0,1 8-180,10-19 0,-8 19 0,18-8 180,-8 11-90,11-11 450,0-3 539,21 1-1438,6-8-1,20 17-180,11-7 630,-19 1 630,16 6-630,-29-17 0,-2 18-450,-3-8 810,-18 0 0,7 8 899,-10-8-629,-11 0-361,9 8-359,-40-18 180,23 7 540,-46 1-990,26-19-540,4 7 1,1-1-2069,-5-11-900,-6-8 3868,32 19 0,-5-9 0,9 11 0</inkml:trace>
  <inkml:trace contextRef="#ctx0" brushRef="#br0" timeOffset="68712">29798 3881 10591,'12'0'1439,"-2"-10"-1439,-10 7 90,11-18 0,2 19 90,11-19-180,-1 8 0,1 0 0,-1-8 90,1 8-180,-11-11 270,8 11-450,-18-18 540,18 15-270,-19-18 270,9 21-90,-11-8-180,0-2 269,0-14 1,-11 11-270,9-5 90,-19 17-90,8-9 180,-1 10 180,-7-8-360,8 8 0,0 0-180,3 2 180,10 11 270,0 0-270,0 11 0,0 2 0,0 10 360,0 1-91,0 10 1,0-8 90,0 39-180,0-23-90,0-9 0,0 2 270,0 23-659,0-9 568,5-11 1,0 3-371,-3-5 0,-1 1 235,4 10 1,0 0 45,-5 16-135,0-21 0,0 2-45,0-2 0,0-1 45,0-7 0,0 0-90,0 10 0,0-1 135,0-8 0,0-2-90,0 11-1539,0-4 1,0-4 1538,0-21 399,0 17-309,0-30 390,0 9-390,0-1-180,0-7 90,-10-3 3378,-3-3-3378,0-7-48,-19-11-42,6-5 90,-11-11-347,3 14 347,10 2 0,1 8 539,-1-11-629,11 1 90,-8-1 0,18 1-539,-28-1 539,15 1-90,-7 10 180,12-8-90,11 18 0,0-18 0,0 8-90,11-10 527,-9 10 12,19-8-449,-8 18 0,11-7-90,0-1-449,-1 8 539,11-17-90,14 7 180,12-11-525,0 11 435,-2-8 0,-11 8-630,1-11 720,9 1-90,-17-1-90,-6 2 0,-3 0 0,-12 4 349,12-24-349,-31 29-720,0 0 1260,0 2-540,0 1 0,0 7 964,0-7-1503,0 10 561,-11 10 158,-2-7-90,0 7 0,3 1-90,-1 2 719,9 10-719,-9-10 0,1 19-719,7-6 809,-7 11 0,10-14 0,10-2 0,3-18 629,0 18-629,-2-19 0,-1 9 0,-7-11-629,18-11 629,-19 9 0,19-19 0,-18 18 0,8-18 90,-11 8-90,0 0 0,10-8 0,-7-2 0,7 7 0,1-16 0,-9 19 539,9 0-539,-1-8 90,-7 8-719,28-10 629,-15 10 90,29-8-90,2 18 0,13 3 539,-10 3-494,-16 11 0,-2 3-494,-3-1 449,15 18 0,-20-21 0,-11 18 0,-3-15 629,-10 18-539,0-21 90,0 8-360,0-8 720,0 0-360,0-2-90,-10-11 0,-3 0-90,-11-11 0,11 8 90,-8-28-90,18 26 90,-7-37-180,10 16 180,0-11-360,31-18 90,-12 27-270,26-17-1259,-1 22-591,-15-1 950,26 1 1350,-29 10 0,7-8 0,-12 7 0</inkml:trace>
  <inkml:trace contextRef="#ctx0" brushRef="#br0" timeOffset="69890">18885 6633 10681,'2'-13'1349,"0"2"-1529,-2 11 360,0-10 90,0 7 360,0-7 89,10-1-269,-7 9-180,18-19-90,-19 18 90,9-18-181,-11 8-89,0 0 90,0-8 0,0 19-180,0-9 90,0 1-90,-11 7 90,-2-7 0,-10 10-89,-1 0 89,0 0-90,1 10 359,-11 3-269,7 0 180,-17 29-180,17-13-1651,9 9 0,2 2 1651,3 2-90,3 23 90,10-39 180,0 8-180,10-10 180,4-11-90,9 8-90,1-18 90,20-3-90,-15-3 0,5-8 0,-13 1-90,-8-3 90,1-11 0,17 1 0,-26-1 3482,16 1-3482,-21-1 0,0 1 0,11 10-90,-9-8 90,9 18 0,-11-7 180,0 10-180,0 0 90,0 10 0,10 3 0,-7 0 0,7 8 90,-10-18 0,11 28-180,2-25 90,0 25-1,8-29 181,-18 19-180,18-18-90,2 7 0,-7-10-90,37 0-1259,-14-10 629,0 7-4920,14-18 4111,-37 8 1321,7 0 0,-4 3 0,-9 10 1</inkml:trace>
  <inkml:trace contextRef="#ctx0" brushRef="#br0" timeOffset="70434">19685 6444 10501,'4'1'1619,"-2"-1"-1619,-2 0 630,0-11-181,0 9 1,0-19-540,0 18 180,0-7 270,-10 10 0,-3 0-450,0 0 270,-8 0-90,7 0 180,-9 0-270,10 0 89,-8 0 91,8 10 0,-11-7 270,-10 28-180,8-15-180,-8 28 0,20-18 180,-6 19-180,17-9-90,-8 1-90,11-3 90,0-21 180,21 18-180,-5-25 0,18 14 0,-10-9-360,0-9-990,10-2 631,-8-2 719,12-7 0,0-3 0,-7-1 0,31-11 0</inkml:trace>
  <inkml:trace contextRef="#ctx0" brushRef="#br0" timeOffset="73175">20132 6468 11311,'4'0'-360,"0"0"1169,6 0-449,4-10-270,-1 7 450,8-7-720,-19 10 630,19 0-630,-18-11 629,7 9-718,-10-9 628,0 11-988,0 0 719,0-10 180,0 7-360,0-7 359,0 10 361,0 0-360,0-11 0,0 9-180,0-9-180,0 11-180,-10 0 0,-3 0 270,0 0 180,2 0-180,1 0-270,-3 0 90,-1 0 0,4 0 360,-11 11-90,16-9 180,-16 9-270,21-1 270,-11-7-90,9 7-270,-19 1 180,18-9-90,-8 9 0,1-1 90,-3 3-90,0 0 0,2 8-180,11-8 270,0 21 90,0-18-90,0 15 89,0-18 1,0 11 0,0-11 0,0-3 90,0 1-270,11-9 0,-9 9 0,9-11 180,-1-11-180,14-2 0,-8 0 180,26-8-90,-37 8 270,37-10-270,-37 10-1,27-8-178,-30 18 89,9-7 0,-1-1 89,-7 9-89,7 2 540,-10 13-270,11 0 0,2 8 0,0-8 0,-2 10-1,-1 1 91,3 10-270,11-8 90,-11 29-90,-3-26-1189,1 25 1279,-8-17 0,7 0-174,-10 7-6,11 3 0,-9 3 0,9-3 0,-11-3 180,0-18-180,0 8 90,0-10 0,0-11 1701,0 8-1521,0-19 291,0 9-741,0-11 90,0 0 180,0-11-90,0 9 0,0-19-90,10 8 90,-7-11-90,7 1 90,-10-1 360,0-10-360,0 8 0,0-8-285,0 11-75,0-11 360,0 8-90,11-19 90,-9-2 0,9 8-90,-1-26 90,-7 36-90,7-26 0,-10 29 450,0-29-360,11 16-90,-8-8-360,7 2 450,-10 19-90,11-8 90,-9 21 360,9-8-360,-11 19 15,0-9-554,0 11 359,0 0 180,0 11 90,0-9-180,0 19 180,0-18-180,0 18 90,0 2 0,10 3 90,-7 8-90,7 0-90,11 3 539,-15-11-539,25-5 90,-28-21 0,7 10-449,1-7 359,2 7 0,21-10 90,-18-10-90,26 7 540,-37-7-540,26-1 0,-28 9 90,7-19-540,22-3 540,-24-12 0,34 10 0,-40-6 0,9 19 90,-11-10-180,0-1 0,0 11 90,0 3-90,0 10 270,0 0-270,0 10 90,0-7 0,0 18 0,0-8 0,0 10 0,0 1 0,10-1-90,4 1 90,9-1 0,1 1 0,-1-11 0,-9-3 90,17 1-90,-15-9-90,18 9 90,-11-11 0,-9-11 0,17 9 0,-15-19 0,18 8-90,-11-11 0,-9 11 90,7-8 0,-8-2 0,0-3 0,-3-8 0,1 10-90,-9 1 90,9 10 0,-11 2-90,0 11 180,0 0-90,0 11 0,0-9 0,0 40 90,0-24-90,0 37 0,0-29 0,10-2 90,3-3-90,1-19 90,7 19-180,-19-18-270,19 7 1,-18-10-1171,18 0 631,-8-10-1440,11 7 2339,10-18 0,-25 8 0,5-11 0</inkml:trace>
  <inkml:trace contextRef="#ctx0" brushRef="#br0" timeOffset="73315">21331 6327 12210,'-3'0'450,"-5"0"-360,-15 0 0,10 0-360,2 0 180,11 0-90,-10 0-1079,7 0 1259,-7 0 0,4 0 0,-1 0 0</inkml:trace>
  <inkml:trace contextRef="#ctx0" brushRef="#br0" timeOffset="73743">21519 6327 11670,'21'0'360,"6"0"0,-24 0 0,18 0 269,-8 11-629,0-9 180,8 9 0,-8-1 450,11 3-450,-1 11 0,-10-11-90,8 8-1,-8-8-89,1 21 0,7-8 90,-19 8 90,9-11 360,-11 1-180,0-11 0,0-3-1,0-10 541,0 11-900,0-9 0,0 9 90,0-11-540,0-11 450,0 9 90,0-9-90,0 1-90,0-3 90,0 0 0,0-8 0,0 8 0,0-11 0,0 11 0,10-8-90,-7 8 90,28-10-90,-25-1 0,25 11 90,3-18 90,-5 26-180,26-27 0,-18 30 180,10-9-90,-10 11 0,-3 0 0,-10 0 0,-1 11 0,1-9 0,-11 19-90,8-8 0,-19 11 810,9-1-720,-11 1 90,0-11-720,0-3 270,0 1 1,10-9-181,-7 19-1529,7-18 1170,-10 7 899,0-10 0,-7 0 0,-2 0 0</inkml:trace>
  <inkml:trace contextRef="#ctx0" brushRef="#br0" timeOffset="73916">22272 6162 13469,'-1'0'270,"5"0"90,-25 0 0,19 0-270,-9-10-180,11 7 0,0-7-1259,0 10 382,0 0 0,-7 0 0,-2 0 0</inkml:trace>
  <inkml:trace contextRef="#ctx0" brushRef="#br0" timeOffset="74293">22601 6162 11311,'10'11'539,"-2"-8"-179,3 17-90,-9-17 360,9 18-271,-11-8-89,0 0 90,10 8-90,-7 3-90,7-9 0,-10 17 89,0-19-179,0 10 0,0-10 90,0 19 270,0-27 629,0 26-899,0-28-180,0 7 90,0-10-540,11 0 450,-9-10 0,9 7 0,-11-18 0,0 8 630,0-10-810,10-1 270,-7 1-719,29-22 629,-17 16 0,19-5 0,-10 14 0,0 17 89,-11-18-89,8 18 0,-8 3 0,10 3 0,1 7 0,10 11 90,-18-5-180,5 8 180,-11-3-180,-7-8-179,7 10-181,-10 1 0,0-11-269,0-3-91,0 1 90,0-9-719,0 19-180,0-18 1619,0 7 0,-8-10 0,-3 0 0</inkml:trace>
  <inkml:trace contextRef="#ctx0" brushRef="#br0" timeOffset="75056">23495 6209 11760,'22'-10'1439,"-10"-3"-1169,9 0 270,-8-18-180,1 15-270,-4-18-90,-10 21 0,0-8 180,0 18-90,0-18 0,-10 19-90,-4-19 89,-9 18-178,-11-7-1,7 20 0,4-7 270,2 7-270,8 1 90,-11-9-90,11 19 90,-8-8-180,8 11 360,0-1-270,2 11 360,11-7-270,0 6-90,0-9-90,0 0-180,0-11-180,0 8-89,11-19 359,-8 19-270,17-18 810,4 7-630,2-10 360,19-10 90,-8 7-180,-1-18-180,-12 19 270,-3-19 720,-8 8-450,0-11 89,8 0 181,-18 1 809,18-11-1169,-19 18 0,9-15-270,-11 28 90,0-7 180,0-1 1169,0 19-1079,0-5 0,0 20-90,10 11 270,-7-7 269,7 17-179,-10 3-270,0 3-372,0-16 0,0 0 102,1 15-732,9-2 1181,-7-2-269,7-9-330,-10 22 60,5-23 0,1 0 180,-4 28-90,4-24 0,-1 0 45,-5-2 0,0-3-45,0 18 0,1-7 0,-2-4 0,-10-9 45,6 5 0,-3 2-45,-26 10 539,-3 1-449,0-16-212,3-13 122,11-19 812,-1 9-902,-10-22-90,8-2 45,-8-2 1,2-4 134,11-7-45,-11 4 0,1 0-45,16-4-396,-20-8 396,12 10 180,10 1-755,2-11 755,11 8 235,0-8-325,0 10 0,0 1 0,11-1 0,2 1 0,11-1 0,-1 11 0,1-8-180,20-2 0,6-4-225,-19 10 1,-1 0 134,17-6-89,-3 10 405,-7-8-1395,21 8 359,-8-11-1505,-3 1 1236,-13 10-720,-10-8 1967,-1 18 1,-9-18-1,-3 8 1</inkml:trace>
  <inkml:trace contextRef="#ctx0" brushRef="#br0" timeOffset="75814">25329 6186 11221,'3'13'2788,"-1"-2"-2428,-12-11 989,7 0-989,-7 0 269,10-11-359,0 9 0,10-19 0,3 8 180,11-11 179,0 1-359,-1-11 0,22-3-1675,-16 0 1405,15 3 180,-10-10-180,-18 15-360,16-15 0,-30 20-629,9 11 719,-11 3-90,0 10-359,-11 10 1404,9-7-1045,-9 18-89,11 2 359,0 3 90,0 8 0,11-10 180,2-1-180,31 11-878,-15-7 878,16 6 0,-22-9 90,1-11-90,0 8 0,-1-8 89,-10 11-89,-2-11 180,-11-3 0,0 1 360,0-9 1237,0 9-1597,-21-11-539,5 0 359,-18 0 449,-11-11-539,6 9 90,2-9-1259,6 1 270,28 7-720,-18-7 629,19 10-629,-9-11 1709,11 8 0,-3-7 0,0 10 0</inkml:trace>
  <inkml:trace contextRef="#ctx0" brushRef="#br0" timeOffset="76130">26200 5574 11490,'4'-13'450,"0"-7"630,-4 7-901,-11-1-268,9 4 89,-9 0-180,11 7 449,-10-7-358,7 10 358,-7 10 361,-1 13-450,9 4 899,-9 38-899,11-34-845,0 24 665,0-21 180,0-8-270,0 19 180,11-9-90,2 1-681,0 7 681,-3-18-807,-10 19 88,11-19-271,-9 8-136,9-11-493,-11 1 1619,10-11 0,0-3 0,9-10 0</inkml:trace>
  <inkml:trace contextRef="#ctx0" brushRef="#br0" timeOffset="76792">26247 6045 11670,'-9'-11'360,"-8"9"0,4-9 0,0 1 89,-8 7-269,18-18 90,-7 19-180,10-19 360,0 18-270,-11-18 0,9 8 0,-9-10-1,11 10-89,21-8-449,5 8 359,11-11 45,-6 17 0,4 1-225,0-5 0,3 1 90,10 12 0,1 4 225,5 0 0,-3 1-1651,12 9 1336,-8 15 270,-31-18-547,-1 0 547,1 8-90,0-8-90,-11 21 180,-3-18-270,-10 15 450,0-28 1341,0 18-982,0-18 183,0 7-632,0-10 270,0 0-1,-10 0-359,7 0 90,-18-10-180,18-4 0,-18 1 90,19-8 450,-9 19-540,11-19-90,0 8-450,0-11 450,0 1 90,11-1 0,2 1-90,11-1 90,-1 11 0,11-8 0,3 8 0,0 0 90,7 3-90,-17 10 450,17 10-360,-18 3-90,-2 0 0,-13 8-720,-1-8 810,3 21-90,0-18 0,-2 15 0,-1-18 540,-7 11-180,7-1-630,-10-10 270,0-2 630,11-11-630,-8-11-630,17 9 630,-17-19-90,18 8 90,-8-11 0,0 11 630,8-18-630,-8 15 90,1-18-90,-4 21-630,0-8 630,-7 19 0,18-19-90,-8 18 180,0-7 0,8 10-90,-18 10-90,18 3 720,-18 0-630,18 8 0,-19-18 0,9 18-630,-11-19 90,10 19 91,-7-8-361,7 0 90,1 8-1888,-9-18 179,19 18 2429,-7-19 0,3 9 0,-1-11 0</inkml:trace>
  <inkml:trace contextRef="#ctx0" brushRef="#br0" timeOffset="77025">27893 5762 11850,'8'-12'1619,"-1"1"-1349,-7 1 90,0 7-90,0-18 180,0 19-91,0-19-89,0 18-180,0-18-90,-11 19 270,-2-9-180,0 11 0,-8 0 0,8 0 0,0 11-90,-8 2 90,8 10-90,0 1 90,2-11 0,11 18-90,0-5 0,0 0 90,0 6-90,0-19 0,11 0 0,-9 8-990,30-19-899,-6 9 900,11-11-271,-3 0-376,-10 0 1636,10 0 0,-15-11 0,7-2 0</inkml:trace>
  <inkml:trace contextRef="#ctx0" brushRef="#br0" timeOffset="77292">28410 5339 12300,'10'-13'180,"-13"-8"180,0 19-180,-7-9-90,-1 1 179,9 7-269,-9-7 90,11 10 630,0 0 89,0 10-449,0 3-90,0 11 809,0 10-899,0-8-270,0 18 180,11-7-90,-9 10-777,9-10 237,-1 7 540,-7-7-90,7-1-180,1-2-90,-9-10-1349,9-1-180,-1 1 450,-7-1 1439,7-10 0,-17-2 0,-3-12 0</inkml:trace>
  <inkml:trace contextRef="#ctx0" brushRef="#br0" timeOffset="78881">28340 5692 11580,'9'0'-90,"-2"0"270,-7 0 540,0 0-630,0-10-90,11 7-90,2-18 270,11 19-90,-1-9 270,11 1-270,-7 7-751,17-7 751,-17-1 180,7 9-562,-11-9 112,1 11 90,10 11 0,-18-9 360,15 9-180,-18-1 90,0-7-90,8 18-90,-18-19 911,7 19-1091,1-18 491,-8 18-311,7-19 90,1 19 0,-9-18 90,19 18-180,-18-19 90,7 19 90,1-18-180,-9 7 180,9-10-90,-1 0-180,4 0 90,9-10-90,1-3 180,-1 0 90,-10-8-1,-2 8-179,10-21 180,-16 8 270,27-8-270,-30 10-90,19-10-90,-18 18 0,7-4 0,-10 9 0,0 8 0,0-7 0,0 10 0,0 10 0,0-7 0,0 18 0,0-8 90,11 11-180,-8-1 90,7 1 0,-10-11 90,11 8-90,2-8 90,0 0-90,8-3 0,-19 1 90,19-9-90,-18 9 180,18-11-180,-18 0 0,18 0 0,-19 0 0,30-11 0,-27 9-90,16-9 90,0 1 90,-16-14-90,27 9 270,-19-27-181,0 26-89,-3-28-449,11 17 449,-15-6 0,25 9 90,-28 0-180,7 11 90,-10 3 0,0 20 0,0 3 0,0 11 0,0-11 90,0 8-180,0-8 90,0 0 449,0 8-449,0-8 0,0 11-539,11-11 1168,2 8-89,0-19-540,8 9 180,-8-1-540,21-7 450,-8 7-540,8-10 810,11 0-180,-16 0-90,16-10 0,-22 7 180,22-18-90,-16 19 0,15-19-90,-20 8 89,-1 0-179,-9-8 90,6 8-180,-17-11 180,8 11-90,-11-8 0,0 18-90,0-17 1,-11 17 89,-2-8-90,0 11 0,-8 0 0,8 0 0,-11 11 0,0-8 0,1 17 90,-1-6-90,11 9 90,-8-10 540,19 18-540,-9-25-90,11 15-450,0-11 450,0-7 90,11 7 0,-9-20 90,19 7-180,-18-7 180,18 10-90,-19 0-90,19-11 0,-7 9 720,9-19-630,1 18-630,-11-7 630,8 10 0,-19 0-90,9 0 180,-1 0-90,-7 10 0,8-7 0,-1 18 540,-7-19-540,7 19-90,-10-18-450,11 7 630,-9 1-90,19-9-90,-8 9 90,11-11 90,-21 0-90,26 0 0,-35 0 0,38-11 0,-19 9 630,11-19-630,-1 8 449,1-11-1078,10-10 404,-16 6 0,1-1 225,17-24 540,-12-4-540,-3 13-710,-18 17 710,18-17 0,-19 18 0,9-19-630,-11 19 720,0-8-90,0 0 0,0 8 0,0-8 0,0 21 0,0-18 710,0 26-800,-11-27 180,8 19-90,-17-10 540,17 10-540,-8-8-90,1 18-450,7-7 540,-7 10 0,10 0-90,0-11 0,0 9 90,0-9 0,0 11-90,0 0 720,0 11-630,0-9 90,0 9 450,0-1-1080,0-7 450,0 18 90,0-19-450,-11 19 1080,9-8-630,-9 11-630,11 10 630,0-8 0,0 8 0,0-11 0,0 1 720,0 20-720,0-15 90,0 26-180,0-29-450,0 29 540,0-26 90,11 25-90,-9-27 90,9 7-90,-1 0 720,-7-19-631,7 17 361,1-19-720,2 10 630,11 1-180,-11-11 0,8-3-90,-8-10 0,0 0 0,8 0 360,-8 0-450,11 0 0,10 0-540,-8 0 900,8 0-720,-10-10-180,10 7-269,-8-18-2160,19 8 1530,-19 0 1439,8-8 0,-12 18 0,0-7 0</inkml:trace>
  <inkml:trace contextRef="#ctx0" brushRef="#br0" timeOffset="80547">19262 7714 11670,'15'1'2249,"-2"-12"-1979,-13 9-180,0-9 0,0 11-180,0-10 90,0 7 90,0-7 180,0-1-180,-11 9-180,9-9 0,-30 1 90,27 7 180,-26-7-1,17 10-179,-9 0 90,-1 0 0,1 0-90,-12 0 0,9 10 0,-8-7 90,11 7-90,9 1 0,-6-9-90,6 30 180,1-17-90,3 9 90,-1-3-180,9 2 90,-9-7 90,11 26-180,0-37 90,0 26 0,0-18 0,21 0 0,-5-2 90,8-11-90,7 0 0,-15 0 0,7 0-90,-2-11 180,14-2-180,-17 0 90,24-8 0,-29 8 90,11-10-90,-1-11-90,-10 8 90,-2-8 0,-11 0 0,0-3 180,0 1 270,0-9-450,0 19 90,0 2-90,0-7 0,0 26-90,0-16 180,0 21-90,0-10 0,0 7-90,0-8 90,0 11 0,-11 0 0,9 0 0,-9 0 90,11 0-90,0 11 0,0-8 0,-10 17 0,7-7 0,-18 1-90,18 17 180,-7-26-90,10 27 0,0-30 90,0 29-90,0-25 90,0 25-90,0-28 90,0 18 0,0-8-90,10 0 90,4 18 0,9-15-90,-10 18 0,8-21 90,-18 8-90,7-19 90,1 19 449,-8-18-449,17 18 90,-17-19-450,18 19 450,3-18 0,12 7-180,1-10 0,8-10 0,-19 7 0,-2-7 0,7-1 0,-26-2 0,27 0 0,-30-8-90,19 19 180,-7-19-90,-1 8 0,8-11 0,-19 11 0,9-8 90,-11 19-90,0-19 0,0 18-90,0-18 90,0 19 0,0-9 0,0 11 90,-11 0-90,9 0 0,-19 0-90,18 0 180,-7 11-90,-1 2-90,8 0 90,-7 8 0,10-8 0,0 10 0,0 1 90,0-11-180,0 8 90,0-8 90,0 10-180,10-10 180,4 8-90,9-8-90,1 0 90,-1-2 90,12-11 0,-9 0-180,8 0 90,-11 0 0,1-11 0,10-2 0,-18 0 90,26-8-90,-37 8 0,16-10 90,-10-1-180,2-10 0,0 8 90,8-8 0,-19 11 0,19 10 0,-18-8 90,18 18-90,-8-7 0,11-1 0,-1 9 0,1-9 0,10 11 90,-8 11-90,8-9 0,-10 9 0,0-1 0,-11-7-90,18 18 90,-5-8 0,1 0-90,-6-3 180,-11 1-90,-7 2 90,7 0-90,-10-3 0,0 1 0,0-9 90,0 9-90,0-1-90,-10-7 90,-3 7 0,-1-10 0,-7 0-90,8 0-90,-10 11-450,-11-9 91,7 9 89,4-11-809,2 0-990,8 0 2249,0 0 0,-2 0 0,11-1 0</inkml:trace>
  <inkml:trace contextRef="#ctx0" brushRef="#br0" timeOffset="81870">20696 7597 12300,'17'0'630,"-10"0"-361,3-10-89,-10 7 0,0-7 360,0-1-360,0 9 0,0-9 0,0 11-180,0 0 0,-10 0 90,7 0-90,-18 0 90,18 0-1,-7 0-89,-1 11 0,9-9 0,-19 19-179,18-18 179,-7 18 0,10-8 179,0 10-179,0-10 0,0 8 0,0-8 0,0 11-89,21-1 89,-16 1 0,26-1 89,-28-10-89,18 8 270,-8-18-90,11 18 90,-1-19-180,-9 9 90,-4-11-90,-10 0 180,11 0-180,-9-11 90,19 9-90,-18-19-1,18 18-89,-19-7 180,9-1-90,-1 9-90,-7-19 0,7 18-90,-9-18 90,9 8 0,-7 0 0,18-8 0,-19 19 0,9-19 0,-11 18 0,0-18 0,0 19 0,10-19 0,-7 18 90,7-18-90,1 19-90,-9-19 90,9 18-90,-11-7 180,0 10-90,0 0-90,10 0 90,-7 0 0,8 0 90,-11 10-180,0-7 90,0 7 0,0 1 0,0 2 0,0 0 0,0 8 0,10-19 0,-7 19 0,7-8 0,1 0 0,2 8 0,10-8 0,1 0 0,-11 8 90,8-18-180,-18 7 180,18 1-90,-19-9 0,19 19 0,-8-18 90,1 7 90,-4-10 0,1 0 0,2-10-180,10 7 0,-10-7 90,8-1-90,-18 9 90,7-9-90,1 1 0,-8-3 0,18 0 0,-19-8 90,9 8 90,-1 0 0,-7-19-180,7 27 90,-10-26-90,11 28 90,-9-18-90,9 19 0,-11-9-90,0 11 90,0 0 0,0 11 0,0-9 0,0 30 0,0-27 0,0 26 90,0-18-1,0 11-178,10-11 89,4 8 0,20-19 0,-8 9 0,8-11 89,-10 0 451,-1-11-540,1 9 0,20-9-540,-4 1 540,18-3 0,-22 0-89,9-19-296,-19 17 385,-2-9 90,-14 3-344,1-2 344,-9-3 0,9-8 90,-11 10-180,0 0 0,0 1 0,0 10 0,0 2 462,0 11-462,0 0 266,0 11-176,0-8 0,0 17 450,-11 4 179,9 2-449,-19 8 180,18 10-630,-8 6 138,11 0 131,0-11 1,0-2-90,0-6 45,-1 6 0,3 2-45,8 0 90,-7 18-90,18-20 180,-19-3-180,19-11 90,-18-9-180,7-4 90,-10-20 90,0 7-90,11-18 0,-9 8 0,9-21-90,-11 8 0,0-8 223,0 0-133,0-13 0,-11-13-954,-2 0 954,0 13-90,3 13-519,10-11 609,0 16 90,0-4-180,0 1 90,0 27-90,10-26 0,14 28 0,2-8 360,8 11-270,-10 0-90,-1 0 981,12 11-801,-9-8-180,8 17 312,-10-6-762,-1 9 271,-10-10-91,-2 8-630,-11-8 361,0 0-181,-11 8-89,-2-18-91,-11 7-2428,-10-10 3418,8 0 0,-15 0 0,9 0 0</inkml:trace>
  <inkml:trace contextRef="#ctx0" brushRef="#br0" timeOffset="82012">21472 7362 12750,'-16'0'1709,"9"0"-1889,-3-11 180,10 9-270,0-9 180,0 11-585,0 0 1,-6 0-1,-2 0 1</inkml:trace>
  <inkml:trace contextRef="#ctx0" brushRef="#br0" timeOffset="82301">22390 6985 13379,'9'0'1260,"9"1"-631,-15-1 181,7 10 629,-10 14-360,0 23-809,0-8-90,-1 4 0,2 0-180,10-9 0,-9 31 0,9-20 0,-11-6-685,0 8 685,0-13 0,0-11 90,0 1-90,0 0-450,0-1 0,0 1-899,0-11 539,0 8 416,0-19-595,0 9-1440,0-11 1979,0 0 0,-8-1 1,-1 1-1</inkml:trace>
  <inkml:trace contextRef="#ctx0" brushRef="#br0" timeOffset="82618">22249 7503 10591,'9'0'1349,"-2"0"-1259,-7-10 450,21-4-360,16-9-270,2 10 315,-6 2 0,0 1-1795,6 7 2020,19-18-360,-1 19 360,-7-9-360,-2 11-92,-14 0 362,0 0-180,-8 0-90,8 0 5,-10 11-5,-1 2 0,-10 0-90,-2 8 1043,-11-8-1043,0 0 674,0 8-674,0-18 388,0 17-478,0-6 90,0-1-1619,0 8 810,0-19-2789,0 9 3598,0-11 0,-19-1 0,-5 1 0</inkml:trace>
  <inkml:trace contextRef="#ctx0" brushRef="#br0" timeOffset="82791">22742 7291 12300,'11'0'1799,"-3"-10"-1799,-8 7 0,-11-7-90,9 10-720,-9 0-899,11 0 1709,0 0 0,-8 0 0,-2 0 0</inkml:trace>
  <inkml:trace contextRef="#ctx0" brushRef="#br0" timeOffset="83335">23236 7315 13110,'12'0'179,"-3"0"271,-9 0-270,0 0-90,-1 10 0,-9-7-90,-3 18 90,0-19 0,2 19 180,11-8-270,-10 11 90,7-1-180,-7 1-90,10-1 360,0 11-90,0-18 0,0 5 179,0-21 541,0 0-630,10-10 0,-7-3-90,7-1 0,-10-6-90,0 17 90,11-18-90,-9 8 0,9-11 90,-11 1 0,10-1-90,4 11 0,9-8-90,11 8 90,-7-10 0,7 10 0,-11 2 0,11 11 0,-7 0-90,7 0 90,-11 11 0,1-9 0,10 19 90,-8-8-90,-2 0-90,-3 19 90,-19-27 0,9 26 0,-11-28 0,10 18 90,-7-8 269,7 0-269,-10-3 90,0-10-90,0 0-90,0-10 90,0 7-90,0-7 0,0-11 0,0 5-90,0-18 90,0 11 0,11-22 0,2 17 0,11-6 0,10 2-90,3 27 90,-1-16 90,-2 21-90,1 0 90,-9 11-180,8-9 90,-11 19 0,-9-8-90,-4 11-90,-10-11-719,0 18 89,0-26 1,0 27-1890,0-19 2699,0 10 0,-10-10 0,-3-2 0</inkml:trace>
  <inkml:trace contextRef="#ctx0" brushRef="#br0" timeOffset="83669">24483 7150 13649,'27'-26'1979,"-5"-5"-1889,-22 28 0,0-18-90,0 19 0,0-9 90,0 11-180,-11 0 90,-2 0 0,-11 21 0,1-5 0,10 18 90,2-21-90,11 18 0,0-15 0,11 18-90,12 0 90,-7-18 0,15 15-90,-17-18 90,-1 10 180,8-9-90,-19 6-180,9-17 180,-11 8-180,0-11 90,-21 0-90,5 0 90,-18 0 0,0 0 0,8 0 0,-9 0 90,12 0-540,-11 0-179,7-11-271,-7 8 1,21-7 899,-18 10 0,15 0 0,-18 0 0</inkml:trace>
  <inkml:trace contextRef="#ctx0" brushRef="#br0" timeOffset="85559">26200 6915 10861,'-19'0'1259,"9"0"-899,0 0-90,10 0 1079,0 0-1079,0 11 0,10-9-270,-7 9 0,18-11 0,-8 0 0,11 0-90,-1 0-90,22-11-90,5 9-612,-1-19 1062,-4 18-340,-11-18-20,-8 8 180,8 0 0,-20-8 0,-4 19 90,-10-19 90,0 18-90,0-18 0,0 8 841,0-10-482,-10-11 91,-14-3-450,-2 11 471,2-6-471,14 30-90,10-19 0,-11 18 180,8 3 0,-7 3 359,10 28-269,0-15 0,0 18-251,0-11 341,0 11 90,0 3 449,0 21-449,11 2-1853,-9 0 1493,9-26 0,-1 0 180,-7 26-180,7-10 0,1 2 134,-10-13 1,0 0-225,10 12 0,-1 0 90,-8-15 0,-1-1-135,4 0 0,0 0-90,1 0 1,-1 1 134,-4-2 0,1 2 0,3 15 0,0 0 0,-4-17 0,-2 0 45,1 17 0,0-3-1148,0 2 1193,0 8-906,0-22 906,0 9-487,0-19 487,0 8 1117,-10-11-1207,-4-10 1102,-9-2-1192,-22-11 270,-5-11-270,0-2-1400,-5-10 1490,29-1-269,-19 1 737,9-1-558,-11-10 90,-1 8 270,12-8-270,2 0-270,10-3 630,11-10-450,2 11 180,22-9-180,19 11 0,6 0 1366,0-10-1276,7 11 0,1 1-90,-7-2 45,-4 10 1,2 1 44,17-17 0,-18 13 0,1 0-45,-1 3 0,0 1 45,-8-2 0,0 0 0,8-3 0,0-2-45,-4 1 0,-2 1 45,22-11 0,-26 11 0,-1 1-90,11 1-265,-10-8 265,-1 10-388,-9 1 298,-4 10-89,-10-8-1,0 18 1222,0-7-1042,0 10 513,0 0-513,0 10 232,0 3-142,0 11 0,0-11 0,0 18-90,11-5 90,12 32 0,3-29 540,-2 12-540,-3-28 0,-8 0-90,0-2-270,8-1 360,3-7 90,2 7-90,29-20 0,-26-3-870,16 0 870,-22-8 0,1 8 540,10-11-450,-8 1 0,8-11-360,0-3 360,-7 1-478,-4 2 298,-12 21 834,-11 2-834,0 11-90,0 0 90,-11 11 90,9 2 90,-9 0 244,1 8-244,7-19-180,-8 30 90,11-17 0,0 19 0,0-21 0,11 8 90,-8-18-180,7 7 0,1-31 90,-9 6 0,9-9 0,-11 3 0,10 8 0,-7-10 0,7 10 0,-10-8 0,11 8 0,2-11 0,11 1 0,10-1 0,-19 11 0,17 3 0,-19 10 90,32 10-90,-17-7 90,7 18-90,-14-19-90,2 19 90,3 3 0,-2-9 0,-3 17 0,-18-30 0,7 19 0,1-8 90,-9 0-90,9-2 0,-11-11 0,0 0 0,0-11 0,0-2 0,0 0 0,0-18 0,0 26 450,0-27-450,0 19-90,0 0 180,0-8-630,0 8 540,10 0 0,3-8 0,0 19-90,8-9 0,-7 1 90,9 7 0,11-7 0,3 20-90,-11-7 90,6 7 0,-9 1 0,4 2-90,7 10 180,-11-10 0,-10 8-90,29 3 90,-34-9-90,24 6 0,-22-21 0,3-10-90,11-14 90,-1-2-90,1-18 90,0 18 90,-1-8-180,1 10 90,0 1 0,-1 10 0,-10 2 0,8 1 0,-8 7 90,0 3-90,8 13 0,-7 0 0,-1 8 0,8-8 0,-19 11 90,9-1-90,-11 1-90,10-1 450,-7 1-990,7-11-1348,-10 8 179,0-19 269,0 19-269,0-18 1799,0 7 0,3-10 0,0 0 0</inkml:trace>
  <inkml:trace contextRef="#ctx0" brushRef="#br0" timeOffset="86503">29845 6750 12300,'13'-13'90,"7"3"-90,-17 0 450,7-4-270,-10 1 179,0-7-269,0 17 270,0-18-360,-10 8 90,-4 0-270,-9-8 360,10 18-180,-8-7 180,8 10 90,-11 0-360,0 0 270,-10 10-270,8-7 180,-8 28-180,10-25 0,1 35 180,10-25-90,-8 28 90,18-17 90,-7 17-180,20-18-270,14 8 180,2-10 0,29-11 180,-26-3-180,16-10 180,-22-10-180,1 7 90,-1-18-180,-10 19 450,8-30-270,-18 27-90,18-26-90,-18 7 180,7-2 90,-10-18 270,0-3-810,0 7 810,-10-15-1,7 29-179,-18-8 90,18 11-128,-7-11-52,10 8 450,0 2-450,0 3-540,0 19 900,0-9-450,0 11 979,0 11-1429,0 2 810,0 21-90,0 2-1,0 11-179,0 0-658,0-10 568,0 7 90,0-7 0,10-3 0,1 0-90,-6 8-421,27 13 511,-30-32-180,9 11-180,-1-8 180,-7-2 495,7-14-2204,-10-10-4317,0 0 6116,11 0 0,-19-10 0,6-4 0</inkml:trace>
  <inkml:trace contextRef="#ctx0" brushRef="#br0" timeOffset="86926">30315 6774 12480,'14'0'809,"-3"-10"-359,-1-3 0,-7 0 180,7-8-361,-10 8 181,0 0-540,-10-8 90,-3 8 180,-11-1-90,1 4-90,9 10 90,-28 21-90,14-5 0,-9 18 0,-5 0 0,37-8 90,-16 8-180,21-11 90,0-10 0,0 8 90,0-8-90,10 0 0,-7-2 270,28-11-270,-15 0 0,8 0-450,7-11 540,-15-2-180,18-10 0,0-1 180,-18 1 270,15-1-270,-17 1-90,9 10-360,-10-8 630,8 18-180,-18-7-180,7 10-270,1 0 450,2 10-90,11-7 90,-1 18-90,-10-19 360,8 19-540,-8-18-270,0 18-359,8-19-811,3 9 772,23-11 0,-8-1 0,4 1 0</inkml:trace>
  <inkml:trace contextRef="#ctx0" brushRef="#br0" timeOffset="87211">30809 6115 13379,'2'-13'1080,"-1"3"-990,-1 10 180,0-10 89,0 7 91,0-7 540,0 20 269,0 14 90,0 23-989,0-12 0,0 0-691,0 17 421,0 14-803,0-30 1163,0 1-360,0 7-90,0-7 180,0 10-900,0 10 1080,0-7-540,0-3-180,0-13-180,0-10-1259,0-1 1080,0 1-642,0-11-1427,0 8 3017,0-19 1,-1 8 0,-1-10 0</inkml:trace>
  <inkml:trace contextRef="#ctx0" brushRef="#br0" timeOffset="87487">30480 6656 12750,'-12'0'1799,"2"1"-1529,10-1 2158,0 0-2158,21-11-90,-5 8 0,18-7-180,-11 10-454,12 0 544,1-10 450,22 7-451,-19-8-89,27 1-539,-16 7 449,10-17 90,-13 17-270,-2-8-180,-19 1-809,-2 7 270,-14-7-1350,-10 10-1079,0-11 3418,11 9 0,-10-9 0,7 11 0</inkml:trace>
  <inkml:trace contextRef="#ctx0" brushRef="#br0" timeOffset="88162">31538 6609 12120,'24'-10'1439,"-16"7"-1169,24-7 90,-30 0-90,9 7-90,-11-8-180,0 1 0,0 7 90,0-18 89,0 19 1,0-9-180,0 1 0,0-3 0,0 0 90,0 2-180,-11 1 180,9 7 450,-19-7-630,18-1-540,-28 9 720,15-9 0,-18 11 360,0 0-360,7 0-90,-7 11-90,0 2-270,8 10 450,-8 1-90,10-1 0,1 1 90,-1 10-90,11-8 0,-8 8 0,18-10 0,-7-1 450,10 1-450,0-11 0,0-3 0,0 1-90,10-9 0,-7 9 90,18-11 90,3 0-540,2-11 450,8-2 450,0-10-540,-8 10 90,8-8-239,-10 18-211,0-18 540,-1 8-90,1-11 360,-11 11-360,8-7 270,-8 6-90,11-9 449,-1 10-629,-10 2-539,-2 11-91,-1-10 959,-7 7 31,7-7-180,-10 20 90,11 3-180,-9 0 359,9 19-269,-11-27 270,10 37-270,-7-26 539,29 18-359,-17-11-270,19-10-90,-20-2 90,17-11-180,-15 0-90,18 0-180,-10-11-269,-1 9-361,1-9-539,-1 11 1529,12-10 0,-13-4 0,8-9 0</inkml:trace>
  <inkml:trace contextRef="#ctx0" brushRef="#br0" timeOffset="97188">26999 7714 11760,'-4'1'630,"6"-1"90,-22 10-181,17-7-269,-8 7 270,1-10-450,7 0 180,-7 0-181,10 0 1351,0 0-1440,10 0 0,3-10 0,1 7 0,28-7 90,-14 10-90,30-11 539,-21 9-539,8-9-539,2 1 629,3 7-45,0-7 0,-1-1 44,-2 9-146,3-9 0,-2 1 237,-9 7-180,8-7 0,8-1 0,-26 9-45,4-9 0,0 1 135,-4 7-90,15-7 0,-20 10 0,20-11-90,-15 9-355,16-9 445,-22 11-89,11-10 178,-7 7 193,7-7 258,0-1-540,13 9-180,-7-9-360,15 11 630,-19-10-90,1 7 0,8-7 0,-19 10 0,18-11 0,-17 9 0,7-9 0,-11 11 540,1-10-540,0 7 547,10-7-1177,-8 10 630,8 0 0,11-11 0,-6 8 90,19-7-90,-22 10-3302,9-10 3302,-19 7 90,-2-7 0,-3 10 90,3 0-90,2-11-90,8 8 0,-11-7 0,1 10 0,0 0 0,-11 0-90,8 0 180,-8 0-90,11 0 90,-1 0-90,1-10-90,-1 7 90,1-8 90,0 11-90,-1 0 0,1 0 0,-1 0 90,11-10-90,-18 7 0,16-7-90,-19 10 180,21 0-180,-18 0 4112,15 0-4022,-18 0 0,11 0-450,-1-10 540,1 7-90,0-8 90,-11 11 0,18 0 0,-15 0 0,18 0 89,-21-10-89,8 7 0,-18-7-90,18 10 0,-8 0 180,11 0 360,-1 0-450,-10 0 90,8 0-90,-18 0 0,7 0-450,1-11 180,-9 9 90,9-9-2968,-1 11-1620,-7 0 4678,8 0 0,-22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34:43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9725 11902 95,'0'0'5,"0"0"1,0 0 2,0 0 1,-1 2 0,1 4 0,1 1 0,1 5 2,0 2 0,1 2 0,1 3-1,1 3-2,-1 0 0,0 3-2,1 0 0,-1 0-2,2-1-1,-2 0-1,0-2-6,0-1-12,0 1-18,0-2-18,-3-3-72,3-1 124,0-5 0,0-5 0</inkml:trace>
  <inkml:trace contextRef="#ctx0" brushRef="#br0" timeOffset="821.0469">9586 11917 91,'11'-3'6,"2"-3"1,5 1 0,4-1 0,4-1 0,-1 0-2,5 2 0,-2 1-1,0 1-1,0 4 0,-1 4 0,1 1 0,-2 3 0,0 4 0,-1 4 0,-5 0 0,1 3 0,-4 1 0,-2 3 0,-4 0 0,-4 0-1,-3-1 1,-4-1 0,-1-1 0,-5-1 1,-1 1 0,-1-2 1,-5-1 0,-2 0 0,-1 2 1,-4-4 0,-1 0 0,-1-2-1,2 1 0,-3-5 0,1-1-1,1-3-1,1-1 0,1-2-1,2-2 0,0 1-1,2-2-1,1-2-4,3 1-6,1-1-13,0-2-18,5 1-14,1-4-69,13-16 124,1 1 0,4 0 0</inkml:trace>
  <inkml:trace contextRef="#ctx0" brushRef="#br0" timeOffset="1596.0912">10352 12127 83,'2'-4'7,"3"-1"0,0 2 1,3-2 1,2-1-1,-3 1-2,1 0 0,2-4-1,-2 4 0,-1-2 0,-3 1-1,3-3 0,-4 4 0,0-5 0,-3 5-1,-1-2 0,-1 2 0,-2-2 0,-1 3-1,0-1 0,0 3 0,-5-1-1,5 2 1,-6 1-1,3 2 0,-4 0 0,2 2 0,-2 1 0,-1-1 0,2 2 0,-1 0 0,-1 2 1,1-1-1,0 2 0,1 1-1,1 0 1,0-1 0,3 1 0,2-3 1,0 1 0,2-1 1,2 3 2,1-4 1,0 2 0,2-2 2,3 1 0,2-1 0,1 1 0,2-3 0,2 2-1,0-2-1,2-1-2,-1-2-3,2 1-9,-1-2-12,3-2-27,0 0-12,1-3-90,16-4 149,-2 0 0,-4 0 0</inkml:trace>
  <inkml:trace contextRef="#ctx0" brushRef="#br0" timeOffset="2160.1235">10864 11967 111,'-5'0'7,"-4"0"1,-1 3 0,-1 0 1,-3 1-2,1 0 0,-2 1-2,0 1 1,0 1-1,3 0-1,0 0 0,1-1 1,1 1-1,2 0-1,1 1 0,2 0 0,0 0 1,3 2-1,2-3 1,1 4 0,1-4 1,3 3 0,-1-3 0,7 1 1,-1-1-1,5-1-1,-1-4-2,1 1-3,3-2-4,1-2-7,-1-2-9,2 0-15,-1-1-17,2 1-65,14-5 118,-4 2 0,-3 1 0</inkml:trace>
  <inkml:trace contextRef="#ctx0" brushRef="#br0" timeOffset="2462.1408">11128 11999 183,'-3'4'11,"2"1"0,-2 4 0,1 1 1,2-1-3,0 3-3,3 0-3,0-1-4,2-3-10,-3 1-18,3-1-24,-3-1-1,4-2-44,6-7 98,-1-2 0,-2-4 0</inkml:trace>
  <inkml:trace contextRef="#ctx0" brushRef="#br0" timeOffset="2616.1496">11154 11754 81,'-2'-3'-39,"-1"1"-3,8-6 42,2 0 0</inkml:trace>
  <inkml:trace contextRef="#ctx0" brushRef="#br0" timeOffset="3469.1984">11629 11860 111,'-3'1'8,"-5"1"0,-3 0 1,-2 1 1,-2 1-2,1 2-1,-3-1-2,3 2 0,-3 0-1,2 0-1,1 0 0,7-3-1,-3 4 0,5-3 0,0 2 0,1-3 1,0 4 0,4-4 1,3 2 1,-1-2 1,5 2 0,-1-2 1,5-2-1,1 0-1,2 0-1,0-2 0,2-2-1,1 1-1,-1 0-1,2 1 0,-2 0-1,1 0 0,-2 0 1,0 2-1,-1 1 0,-2-1 0,-2 3-1,-2-3 1,1 3 0,-2-2 0,-2 1 0,0 1-1,1 1 2,-2-3-1,-1 3 1,-3-3-1,2 3 1,-4-2 0,0 2 0,-2-2 0,-3 2 0,0-2 0,-4 0 0,-1 1-1,-3-1 1,0 1-1,-1-2 1,-2-1-1,1 1 1,-1-2-1,0 0 0,0 0 0,0 0 0,1-1 0,0 2 0,0-1 0,2-1-1,0 2-2,4-1-5,0 0-14,3 2-15,3-3-16,2 0-83,7 0 136,3 0 0,3-3 0</inkml:trace>
  <inkml:trace contextRef="#ctx0" brushRef="#br0" timeOffset="3789.2167">11909 11927 184,'0'0'9,"0"2"1,0-1 1,1 4 0,1 3-3,1 2 0,0 1-1,-1 4-3,2-2-1,0 1-1,0-1-3,0-1-6,0-4-14,-3-2-28,2-3-5,-2-1-71,3-10 125,1-1 0,-1-2 0</inkml:trace>
  <inkml:trace contextRef="#ctx0" brushRef="#br0" timeOffset="3965.2268">11880 11721 118,'0'0'-31,"0"0"-10,2 0-5,9 1 46,0 2 0</inkml:trace>
  <inkml:trace contextRef="#ctx0" brushRef="#br0" timeOffset="4479.2562">12342 11881 153,'-6'1'9,"-2"2"1,-1 1 0,-1 2 0,-2 1-2,2 1-2,-3 0-1,3 3-1,0 0-2,0 1 0,2-1 0,4 0 0,1 2 0,1-1 1,4-1 0,-2-2 1,4-1 0,4-1 0,2-2 0,1-2 0,2 0-1,1-5 1,2 0-1,1-4 0,0-1 0,-2-3 0,1-2 0,-3-1 1,-2-1-1,0-2-1,-5 0 1,-2 0-2,-4 0 0,-3 0-1,-3 3 0,-4 1-1,-1 2-1,-1 2-1,-3 2-2,-1 4-7,-2 2-8,3 1-15,-1 4-20,2 2-3,3 0-38,3 3 96,2-2 0</inkml:trace>
  <inkml:trace contextRef="#ctx0" brushRef="#br0" timeOffset="5068.2898">12620 11903 137,'0'1'7,"0"1"2,1 3 0,1 1 0,0 4 0,0-2-1,1 1-2,0 0 0,-2-3-1,2 2-1,-1-2-1,0 1 1,0-4-1,-1 2 1,0-3 0,0 0 1,-1-2-1,0 0 1,0 0-1,0 0 0,0 0 0,-1-3-1,1 0-2,0-3 0,-1-1 0,0-2 0,-1 1-1,2-3 0,0 1-1,2 2 1,0-1-1,2 1 0,1-2 0,3 2 1,1 0-1,4-1 1,-1 1 0,2 1 1,1 1 0,2 1 1,-1 2 1,1 2 0,0 1 1,-3 2 0,0 1 0,0 3 1,-3 2-1,-2 2 0,0 0 0,-3 1-1,-2 0-4,-1 3-8,-2-2-28,-3 1-23,-1-2-130,-10-2 190,-1-3 0,0-4 0</inkml:trace>
  <inkml:trace contextRef="#ctx0" brushRef="#br0" timeOffset="6404.3663">13852 11676 142,'2'-2'7,"0"1"2,2-4 0,3 2 0,1-2-1,2 2-2,0 0-2,1 2 0,1 1-1,1 3-1,1-1 0,0 4-1,1 2 0,0 1 0,0 3-1,1 1 1,-2 2-1,-2-2 1,0 1-1,-2-1-1,-2 0 1,-3-4-1,0 0 0,-1-2 1,-3-3-1,2-1 1,-2-1-1,-1-2 0,0-2 1,0-1-1,0-1 0,0-5 0,-1-1 0,-2 1 1,3-5-1,0 3 1,0-1-1,3 4 1,-2-1 0,2 2 0,3 0 1,2 1 0,2-1 0,2 3 0,3 0 0,2 2 0,2 1 0,0 1 1,2 1-1,1 1 0,1 1 0,1 1 0,0 3 1,0 0-1,-4 1 0,0 1-1,-3 0 1,-4 2-1,-3-1-1,-2 0 1,-5 1-1,-1-3 1,-3 0-1,-1-2 0,-2 1 1,-1-4 0,-1 2 1,0-4-2,-1 0 1,-1-3-1,-2 0 1,2-2-1,-1-3-1,-1-1 0,3 0 1,2-4 0,3 0 1,4 2-1,2-1 1,5 1 0,2-1 1,3 2-1,1 0 1,2-1 0,1 3 0,1 0 2,1 0-1,2 2 1,2 0 0,-1 2 0,2-1 0,-2 3 1,0 1-1,-2 0 0,0 5 0,-5-2 0,-3 4 0,-2 0-1,-1 4 1,-3-2-1,-4 2-1,0 1-1,-2-1-5,-1 0-9,-1-2-24,0 0-16,1 0-86,8-4 140,0 1 0,0-3 0</inkml:trace>
  <inkml:trace contextRef="#ctx0" brushRef="#br0" timeOffset="7030.4021">15035 11629 127,'-6'0'10,"-2"-1"1,-3-2 1,-4 2 1,0 1-2,-3 0-1,1 2-3,-3 1 0,1-1-3,2 3-1,-1 1 0,3 1-1,0 1-1,2 2 0,0 1 1,2-1-1,4 2 2,2-1-1,3 0 1,2-2 0,4 0 0,4-1 0,1-2 0,5-2 1,0 1-2,3-4 1,0-2-1,1-2 0,0-2 0,3-2 0,-1 1 0,-1-3 0,-2 0-1,0-1 1,-5 0 0,-2 3 0,-2-3-1,-3 4 1,-2-1-1,-1 4-1,-1-2 1,0 3-1,0 1-1,-1 1 0,0 0 1,0 0-1,0 0 2,0 0-1,2 1 2,0 0 0,3 2 1,0 2-1,2 1 1,-1 0-1,1 1-1,0-1-2,3 2-4,-2-2-2,2 0-24,1-3-27,1 3-2,4-6-69,15-6 129,-1-2 0,-4-1 0</inkml:trace>
  <inkml:trace contextRef="#ctx0" brushRef="#br0" timeOffset="7378.422">15266 11411 162,'0'0'8,"0"0"2,0 1 1,1 4 2,1 0-2,1 6 0,2 3 0,-1 3-2,0 2-2,0 1-2,0 3-2,-1 0-3,1 0-5,-1 0-10,1-1-21,-3-2-20,0-1-93,4-7 149,-1-1 0,-2-5 0</inkml:trace>
  <inkml:trace contextRef="#ctx0" brushRef="#br0" timeOffset="8289.4741">15559 11394 168,'-4'-1'7,"-1"0"2,-4-1 0,4 4 2,-4 3-3,1-1 0,-5 3 0,2 5-2,-4 0 0,0 3-2,-2 0 0,-1 2 0,0 0-2,-3 2 0,3 1-1,-3-1 1,2-2-1,0 0 0,3-1 0,1-5-1,3 3 1,2-6-1,3-1 0,2-4 0,0 0 0,5-4-1,0-1 0,6-1 1,1-4 1,2-1-1,4 0 1,0-3-1,2 1 0,0 2 1,2 1 0,0 1-2,0 2 1,0 0 0,-1 4 0,-1 0-1,-1 3 0,-2 0 0,0 4 0,-5-1 0,1 3 1,0 2-1,-2 1 1,0-1 0,-1 2 1,0-5 1,0 1-1,0-2 0,1 1 1,1-1-1,0-2 1,0 2-1,6-1 1,-3-4-1,4-1 0,0 1 0,3-3 0,-4-2 0,5-1-1,-4 0 0,1-4 0,-1 0 0,-2 0 0,-1-3-1,-1-3 1,-2 2 0,1-5 0,-4 0 0,0 1 0,-3 2 0,2-1 0,-2 6 0,-1-2 0,-1 4 0,1 3 0,-1 2-1,0 1 1,0 1-1,0 0 0,0 0 1,-2 1-1,0 1 1,0 3 0,-1 2 1,1 4 0,1 1 1,2 3 0,1-2 1,-1 2 0,4-3 0,0 2 0,-1-4 0,3 0 0,-2-5-4,2 0-3,-1-3-7,3 2-15,-2-5-24,2-2-11,-3-1-81,11-9 142,-4-2 0,-2 1 0</inkml:trace>
  <inkml:trace contextRef="#ctx0" brushRef="#br0" timeOffset="8469.4844">15751 11379 166,'0'0'-22,"0"0"-22,2-1-56,8-2 100,0 1 0,-1 0 0</inkml:trace>
  <inkml:trace contextRef="#ctx0" brushRef="#br0" timeOffset="9200.5262">15936 11525 145,'0'0'10,"0"0"2,0 0-1,0 0 1,2-2-5,-2 0-2,6-2-1,1-3 0,1 3-1,1-1 1,2 0-1,1 2 0,0 0 0,-1 3 0,1 0-1,1 2-1,-2 1 0,3 1 0,-3 0-1,0 1 1,2 2-1,-5-1 0,1 2 1,-2-2-1,0-1 1,-3 2 0,1 2-1,-5-2 0,1 1 1,-2-1 1,1 0-1,-3 0 1,-1-1 0,2-1 1,1-4 0,-2-1 0,2-3-1,-1-5 0,2-1-1,2-4 1,1 2-2,1-3 0,3-1-1,0 2 0,4 2 0,-1 0 0,4 1 0,2 2 0,1 1 0,1 1 1,1 3 0,0 2 1,0 2 0,0 2 1,-2 1-1,0 1 1,-1 1 0,2 1 0,-3 2-1,1-2 1,-2 3-1,-1-1-1,-1 0-3,-2-1-4,-2 1-10,-2-2-14,0 0-13,0 1-12,0-1-56,7 0 112,0 0 0,-1-2 0</inkml:trace>
  <inkml:trace contextRef="#ctx0" brushRef="#br0" timeOffset="9831.5623">16700 11449 189,'1'-1'9,"1"1"1,0 0 0,-2-2 0,1-2-4,-4 1-1,-6-1-1,2 0 0,-5 2-2,-4 0 0,1 4 1,-3 2-2,-1 3 1,1 1-2,-2 1 0,3 1 0,1 2 0,2-1-1,3 0 1,4-4 0,4 2-1,3-3 1,5 0 1,6-2-1,1-1 1,6-3 0,-1-1 0,3-3 1,0-1 0,0 0 1,1-2-1,-4 0 2,-2 0-1,-4 1 1,1-2 0,-6 2-1,-2 2-1,0 0-1,-1-1 0,-2 3-1,0 0 0,-1 4-1,0 4 0,0 1 1,1 2 1,1 5-1,-1 0 0,1 2 0,3 6 0,-1 0 0,1 1 0,-2 4 0,2 0 0,-2 0 1,-1 0-1,-1-1 1,-2-2 0,-2-1 0,-3-2 1,0-4 0,-6-3 0,1-2 2,-3-1 2,-2-5 0,-1-2 1,-1-3-1,-1-1-1,3-4-3,1-1-11,4-1-38,2-4-17,7-3-151,17-22 215,3 0 0,1 2 0</inkml:trace>
  <inkml:trace contextRef="#ctx0" brushRef="#br0" timeOffset="11224.642">14478 12568 161,'0'0'14,"0"0"-1,0 0 0,0 0 2,0 0-5,0 0-2,-1 4-2,1 3-3,0 4 0,1 4 0,1 6 0,2 2-1,3 2 0,-2 2-1,1-1 1,0 2-2,1-4 0,-3 1-4,0-2-6,1-2-10,-2-4-18,-1-2-17,-1-2-77,-2-14 132,-2-2 0,-2-5 0</inkml:trace>
  <inkml:trace contextRef="#ctx0" brushRef="#br0" timeOffset="11609.664">14515 12461 130,'8'0'10,"2"-2"2,5 0 0,0 2 1,3 0-4,-1 3-1,1 0-2,-2 2-2,-2 2 0,-1 0-1,-3 2 2,-2 0-1,-5 3 1,-2-1-1,-1 0 1,-4-1-1,-3 2-1,-4-2-2,-3-1-3,-3 3-2,-1-3-3,-2-1-5,1-1-7,1-1-11,1-3-14,3-1-8,4 0-20,3-10 72,6-2 0</inkml:trace>
  <inkml:trace contextRef="#ctx0" brushRef="#br0" timeOffset="12111.6927">14825 12489 160,'3'-1'10,"4"1"0,1 0 0,6 0 0,-3 2-4,6 0-2,-5 2-2,0 0-1,-1 1 0,-1 2-1,-2 3 1,1-2 1,-4-1-1,-1 3 0,-1-4 0,-3 2 0,-1-2 0,-2 1 0,-3-1-1,0-1 1,-3-3 0,1 3 0,0-4 0,3-1 1,-4 0 0,5-2 0,0-2 0,2-3 1,0-2-1,4-2 0,1 0 1,2-3-1,0 0 0,3 0-1,0 0-3,2 3-7,1 1-13,0 2-19,3 0-13,0 1-68,11 1 122,-4 0 0,-1 3 0</inkml:trace>
  <inkml:trace contextRef="#ctx0" brushRef="#br0" timeOffset="12506.7153">15166 12438 91,'-2'5'11,"0"2"2,-1 3 0,2-1 1,-1 3-1,4-1-2,1 0-1,2 1-2,1-3-1,1 1-1,4-3 0,0-4-1,-1 0 0,4-1-2,-1-5 1,0-1 0,0-1 2,1-2 1,-3-2 0,-2-2 0,-2-2 0,-2 0 0,-3-1-2,-3 0-1,-3 1-4,-5 0-4,-2 3-6,-4 3-10,-1 1-23,-3 3-14,1 5-83,-11 5 140,5 2 0,3-1 0</inkml:trace>
  <inkml:trace contextRef="#ctx0" brushRef="#br0" timeOffset="12908.7383">15492 12366 172,'0'0'7,"0"0"0,0 0 2,-3 0 2,-4 0-2,1 2-1,-3 2 1,-1 2 0,-2 2 0,4 1 0,-1 3 0,0-1-2,4 2 0,3 2-1,-1-1-1,4-2 0,3 0-2,1-1-4,4-1-8,0-2-13,1-1-25,4-3-13,1-3-102,18-8 162,-4 0 0,-1 0 0</inkml:trace>
  <inkml:trace contextRef="#ctx0" brushRef="#br0" timeOffset="13341.7631">15760 12454 143,'5'-4'8,"3"1"0,-2-3 4,6-1 1,-3-2 1,0 1 1,-1-1-1,1 0-3,-5 1-1,-1-1-1,-3 1-2,0 1-2,-4 1-1,-3 0-1,-3 1 0,0 4 0,-1 1 0,-4 4-1,4 0 0,-2 2 1,1 4-1,2-1-1,0 3 1,4 0-1,1 0-1,3 0 0,3 1-2,1-2-5,3-1-14,1-2-26,4-2-13,1-1-101,16-5 161,-2-1 0,1-2 0</inkml:trace>
  <inkml:trace contextRef="#ctx0" brushRef="#br0" timeOffset="13799.7893">16103 12273 182,'-4'-1'8,"-5"0"2,0 1 1,-2 0 2,-3 1-3,2 0-2,-3 1 0,2 3-2,0-1-1,0 1-1,2 3-2,4-3-1,-1 3 0,3 0 0,2 1 0,5 0 0,0 2 0,4-3 1,2 1-1,2 0 1,0-2-1,4 0 0,-2-1 0,3 0 0,-2-1-1,1 0 1,-3 0-1,-1-1 1,-1 1 0,-2-3 1,-3 3 0,0-1 0,-4 1 0,-4 1 1,-3-1-1,-5 0-1,0 1-1,-5 0-3,1-2-5,-1 0-9,2-2-17,-1-1-22,6 0-5,2-3-59,9-8 120,4-3 0,4-2 0</inkml:trace>
  <inkml:trace contextRef="#ctx0" brushRef="#br0" timeOffset="14369.8219">16409 12278 172,'-2'-4'12,"1"3"2,-1-4 1,-1-2 1,-2 0-4,2 0-3,-1-1-1,-1 1-3,-2 3 0,-1 0-2,-2 4-2,0 5 0,0 2-1,-4 2 0,4 2-1,-1 1 1,1 0 0,2-1-1,3-2 1,1 0 1,4-1-1,3-3 1,2 2-1,5-2 1,3 1 0,1-1 0,3-2-1,-1 1 0,2-1 1,-1 2-1,-1-2 0,-2 1 0,0 1 0,-4-3 1,-2 4 0,0-2 0,-3 0 2,-2 0 0,-2 3 2,-1-3 0,-3 4 1,-4-2 0,-4 1 0,2-1 0,-3 0-1,-2 0-1,0-2-3,0-2-3,1-1-9,-1 2-24,2-5-29,2 1-1,-1-2-88,15-20 153,3 1 0,2-2 0</inkml:trace>
  <inkml:trace contextRef="#ctx0" brushRef="#br0" timeOffset="15153.8667">17040 12153 107,'-3'2'3,"0"2"1,-3-1 0,1-1 2,-2-1 1,1 1 1,-4-2 0,5 0 1,-5-3 1,5 1-1,1 1 0,0-3-2,-1 1 0,5-2-3,-1 1-1,1-4-1,1 3 0,5-2-2,0 2 1,0-1-1,4 2 0,0 0 0,0 1 0,0 2 0,2 0 0,-1 1 0,0 0 1,1 1-1,0 0 1,-2 2-1,1 0 1,-3-1 0,2 3 1,-4-1-1,0 3 1,-2-2 0,0 5 0,-5-3 0,0 4 0,-2-4-1,-2 3 1,-1-1-1,-2 1-1,0 1 1,-1 3 0,1-1-1,0-1 1,0 0-1,2 1 1,-2 0-1,0-2 1,2-1-1,-1 0 0,2-3 0,1 2 0,-1-2-1,1 0-2,2-2-1,0 6-6,2-5-6,2 2-14,2 2-20,1-1-72,0 6 122,2 0 0,-2-3 0</inkml:trace>
  <inkml:trace contextRef="#ctx0" brushRef="#br0" timeOffset="15691.8975">17083 12580 110,'0'0'12,"0"0"2,0 0 3,0 0 1,0 0 0,0-2-1,1-1 0,0 2-3,0-1-1,1 0-2,-2 2-4,0-2-14,0 0-46,0 0-3,0-2-96,-2-10 152,-1-2 0,-2-2 0</inkml:trace>
  <inkml:trace contextRef="#ctx0" brushRef="#br0" timeOffset="156716.9637">9110 14081 105,'0'-3'6,"2"-4"0,-1 3 0,2-1 0,-1 1-2,0-1-2,2 5 0,-2-1-3,2 7 2,2 2 0,1 5 1,-1 4 2,5 5 0,-4 0 1,3 5 0,-1 1 1,3 4 0,-2 0-1,0-1 0,2 1-1,-3-1-1,3 3 0,-2-5-3,0-1-5,-1-1-11,0-5-16,-1-2-15,0-2-43,4-2 90,-1-4 0,-3-8 0</inkml:trace>
  <inkml:trace contextRef="#ctx0" brushRef="#br0" timeOffset="157135.9876">9283 13973 89,'1'-3'4,"4"1"1,3-2-1,6 1 1,2 1-2,6 0 0,2 4-2,0 0 0,1 3 0,1 2 0,-2 0-1,-4 3 2,-3 2-1,-3 2 0,-4 2 2,-2 1 1,-4 0 0,-4 2 0,-3-1 1,-3-1 0,-3-3 0,-4-1-1,0-1-3,-3-2-6,1-2-13,-1-2-24,1-3-3,3 0-1,7-11 46,4 0 0</inkml:trace>
  <inkml:trace contextRef="#ctx0" brushRef="#br0" timeOffset="157649.017">9746 14149 127,'1'0'6,"1"0"2,1 2-1,1-1 1,7 0-1,-5 1 0,6 2-2,0 1-1,4 1-2,0 0 0,1 2 0,1 0-1,-1 1 0,2 3 0,-2-1 0,-2 2 1,-1-1 0,-7 1 0,-3-1-1,-4-1 2,-4 0-1,-3-2 0,-4-1 1,1-2 0,-2-3 0,1-3 0,4 0 0,0-3 1,1-6-1,2 0 0,3-3-1,1-3 0,2 0 0,5-3-1,1-1 0,3 0 0,3 0-1,2-1 0,3 0-4,3 1-8,-2 1-12,2 3-11,-2 2-15,0 4-62,9 5 112,-3 3 0,-6 1 0</inkml:trace>
  <inkml:trace contextRef="#ctx0" brushRef="#br0" timeOffset="157971.0354">10246 14183 130,'1'4'9,"1"0"2,1 3 2,0-3 2,2 3 0,1-2-2,4 0 0,1-5-1,0 0-1,3-5-3,-2-1-1,0-3-1,2-1-1,-4-1 0,0-2 0,-3-1-1,-2-2-2,-5 2-4,-3 0-6,-4 2-11,-1 1-21,-4 4-21,-4 4-93,-6 14 154,-1 2 0,3 0 0</inkml:trace>
  <inkml:trace contextRef="#ctx0" brushRef="#br0" timeOffset="158595.0711">10855 14052 174,'-3'1'10,"1"-1"0,-2 0 0,0-1 1,-2-3-4,1 0-3,-6-4-2,4 1-1,-4-1-1,-2 3-2,-1 2 0,-1 3 0,-2 2-1,-3 4 0,1 2-1,-1 4 0,1 2 0,4 2 0,2 2 0,3-1 1,6-4 2,4 0 0,4-4 3,6-3 0,1-5 4,5-2-1,2-6 2,0-3-1,2-1 0,0-2-1,-3 1 0,-1-1-1,-4 3-3,-1 3 0,-4 2-3,-2 5 0,0 6 0,1 2-1,-1 7 1,0 4 1,1 2-1,1 6 1,0 2 1,2 2 0,-1 3 0,1 1 1,-3 1 0,1-3 2,-4 1 0,0-2 1,-6-4 1,0 1 0,-6-6 0,-3-1 0,-4-2 0,-2-5-1,-5-1-1,-2-3-2,0-2-2,-5-3-4,0-4-10,0-3-21,3-2-21,2-6-101,13-30 158,6-1 0,8-1 0</inkml:trace>
  <inkml:trace contextRef="#ctx0" brushRef="#br0" timeOffset="159009.0948">11018 14085 167,'2'-3'10,"2"2"1,1 0 1,5 6-1,2 2-2,3 4-3,1 4-1,3 0-2,-2 4-2,2 0 0,2-2 0,-4-2 1,0 2 1,-4-3 0,-5-4 0,-3-1 1,-3-2 1,-8-3 0,-3 0 0,-3-3 0,-3-4 1,-1-2-2,2-4 1,2-4-2,1-4 1,5-2-1,4-1-1,3-4-2,4-1-2,7 2-5,2 0-12,6 1-18,5 4-23,5 5-1,3 2-52,28 7 113,-6 0 0,-6 4 0</inkml:trace>
  <inkml:trace contextRef="#ctx0" brushRef="#br0" timeOffset="159478.1216">11723 14078 139,'-6'-5'4,"-4"1"2,-3-1 1,0 3 0,-5 3 1,1 2 1,-2 3-1,-1 4-2,1 4-1,1-3-1,2 5 0,1-2 0,5 1 1,2-2 0,4-1 0,3-3 2,2 0 1,4-1 1,3-2-1,2-1 1,5-2-2,0-3 0,2-2-1,1-4-1,2-2-1,-1-1-1,-1-4 1,1 0-1,-5-1 0,1-3 0,-5 3-1,-3 2-1,0-1-2,-3 5 1,-3 0-2,0 5-2,2 0 1,-1 7 0,1 3-1,1 3 1,1 1-2,1 2-8,-1 0-7,2 0-13,1-2-19,3-1-8,0-3-52,14-8 112,-2 0 0,-3-5 0</inkml:trace>
  <inkml:trace contextRef="#ctx0" brushRef="#br0" timeOffset="160252.1659">11951 14027 202,'0'0'5,"0"0"0,2 0 1,2 1 0,0 2-1,3 3-2,1 3 0,-3 4-1,1 0-1,0 3 0,-2-1-1,-1-1 1,0-1-1,0-3 3,-3-3-1,1-1 0,-1-4 0,0-2 0,1-2 1,-1-2-1,3-4 0,0-1-2,1-4 1,1-4-1,1 0 1,3-1-1,0 2-1,2 2 0,2 1 0,1 4 0,0 3 0,0 4 1,3 4 0,-1 1 0,1 2 0,0 5-1,0 0 1,-1 3 0,0 2 0,-3 0 0,-2 2 1,0-3 1,-7 0 0,-1-5 2,0-1 0,-6-2 0,2-1 0,-2-5-1,-2 0 0,-1-4-1,1-4-2,-3-2 0,3-2 0,1-5-2,2-1 1,3 0-1,2 0-1,5-1 1,2 0 0,5 3-1,3 0 1,1 6 1,4 1 0,1 2 0,0 3 1,4 3 1,-3 2 0,-2 3 2,1 1 0,-3 4 0,-3-2 1,-3 3 0,-4-2 0,-2 2 0,-4-2-1,-4-1-1,-1 0 0,-2 1 0,0-3-1,-1 1 0,-1-3 0,1 2 0,2-3-1,-1-1-1,1 2 0,0-6-1,0 2-2,-1-3-2,1 1-3,-1-4-1,1 4-3,-1-4-5,1 3-10,-1-1-15,1 1-15,2-1-52,5 5 110,0 0 0,-1 3 0</inkml:trace>
  <inkml:trace contextRef="#ctx0" brushRef="#br0" timeOffset="161018.2097">12788 13974 185,'0'0'8,"0"0"1,0 0 0,1 3 1,2 2-2,-1 3 0,1 4-2,-1 1-3,1 2 0,-1 0-2,0 0 1,-2 2 1,0-4 0,-1-1 0,-1-3 1,0-1 1,0-4 0,-1-3 1,-1-1-1,-2-5-1,1-4-1,0-2-1,3-3 0,2 0-2,0-2 0,2 0-2,2 1-1,4 0 1,2 3-1,1 4 1,2 2-1,-1 3 2,3 1-1,0 6 1,0 1 0,-2 3 0,-1 1 0,1 2 0,-4 3 0,-1 0-1,-3 0 1,-1 0 1,-4 2-1,0-6 0,-6 2 1,-1-3 1,-1-3 1,1-2-1,-4-1 2,4-6-1,0-2 0,1-2-2,1-4 1,2-3-1,4 0-1,3-1-1,4-2 0,1 2-1,2 0 0,5 1 1,0 1 0,3 3 0,0 2 0,1 2 1,2 3-1,1 3 0,-1 2 1,-1 2-1,-1 2-2,-2 3-4,-2 0-6,-5 3-8,-3 1-7,-3 0-9,-2 0-8,-1-3-46,1 3 92,1-1 0</inkml:trace>
  <inkml:trace contextRef="#ctx0" brushRef="#br0" timeOffset="161250.2229">13240 13983 191,'-2'2'12,"0"4"0,-1 2-2,-2 2-3,2 1-14,-1 1-15,1-1-15,1-3-14,-2 0-64,10-3 115,-1-4 0,-1-1 0</inkml:trace>
  <inkml:trace contextRef="#ctx0" brushRef="#br0" timeOffset="161361.2293">13209 13816 127,'0'0'-43,"0"0"-41,7 4 84,0 1 0</inkml:trace>
  <inkml:trace contextRef="#ctx0" brushRef="#br0" timeOffset="162029.2675">13328 13984 160,'0'0'6,"0"-2"1,0-2 0,0-1 1,2-2-2,2-3-1,1 3-1,2-2-2,0 1 0,3 3-2,0 2-1,2 1 0,2 7 0,-4 0 1,1 4 0,3 2 0,-5 1 1,0 2 1,0 2-1,-1-3 2,-4 1-1,-1-3 2,-1 0-1,-1-5 1,-1 0 0,-3-3 0,1 1 0,-2-6-1,-2 0-1,0-3-2,2-3-1,-1-3-1,4-1-1,1-1-1,3-1 0,1 1 0,5 1-1,1 2 2,0 2 0,3 4 0,0 3 1,1 5 0,1 2 2,-2 1-1,1 4 2,1-1 0,-1 1 2,-2-2 1,2 1 0,-2-4 1,0-3 0,-3 0 0,1-6-1,-2 1 1,0-4 0,-1-1-2,3-3 1,0 1-1,-2 1-2,-1 0-1,1 2 0,-2 1-1,-2 4 0,2 2-1,-4 5 0,2 2 0,-2 5 0,0 7-1,-1 2-5,-1 3-16,-1 2-25,-2 3-6,-4 3-53,-31 20 108,-2-6 0,-1-4 0</inkml:trace>
  <inkml:trace contextRef="#ctx0" brushRef="#br0" timeOffset="162589.2995">10675 14778 87,'15'2'13,"8"-1"1,9 1 2,8-4 0,12-1-1,10-4-1,11-2-1,12-5 0,9 1 0,8-3 1,4 0 0,9 1 0,4-1-1,2 3 0,0 2-1,-2 1-3,-5 1-1,-6 2-2,-7 1-4,-10 0-6,-10 1-32,-10 3-27,-15 1-1,-9 1-88,-14-12 152,-13 0 0,-8-1 0</inkml:trace>
  <inkml:trace contextRef="#ctx0" brushRef="#br0" timeOffset="163983.3793">15509 13732 195,'1'0'9,"1"0"1,3 3 1,-2-1 1,2 4-4,-3 0-1,1 4-1,0 3-1,0 4-8,-1 0-11,1 1-15,1 3-24,0 0-4,-1 1-50,-3 6 107,-1-3 0,-1-5 0</inkml:trace>
  <inkml:trace contextRef="#ctx0" brushRef="#br0" timeOffset="164257.3949">15441 13970 162,'6'3'11,"1"-1"1,5 0 3,1-1 1,5-1-1,2 0 0,3-1-2,3 0-1,2-2-2,2 1-1,-2 0-3,1-1-2,-4 0-2,-1-1-1,-5 1-6,-2 0-10,-7 1-25,-1-2-21,-1 3-121,-18-5 182,0 3 0,-3-4 0</inkml:trace>
  <inkml:trace contextRef="#ctx0" brushRef="#br0" timeOffset="164512.4095">15404 13771 180,'5'0'12,"1"-1"1,6-2 0,3 1 0,3-1-4,4-1-5,5-1-10,4 1-15,3-1-18,4-1-16,2-1-68,33-12 123,-6-1 0,-8 1 0</inkml:trace>
  <inkml:trace contextRef="#ctx0" brushRef="#br0" timeOffset="164799.4259">16145 13417 207,'2'3'8,"0"1"0,2 3 2,-3 0 0,-3 5-4,-2 4-2,-2 6 1,-2 4 0,-3 6 1,-2 10-1,-1 2 0,-3 8 0,0 5 0,-1 0-1,-2 2-1,2-1 0,-1 0-1,3-1-1,-1-5-1,1-3-6,3-4-10,2-6-21,0-3-24,4-9 0,1-7-60,10-16 121,1-9 0,4-7 0</inkml:trace>
  <inkml:trace contextRef="#ctx0" brushRef="#br0" timeOffset="165137.4453">16173 13900 177,'-6'-6'7,"6"11"1,-1 2 0,-1 3 1,-1 3 0,-2 4-2,-2-2-1,1 2 0,2 1 0,3 0 1,2-3-1,4-2 1,5-5 1,1-2 0,5-4 0,4-3 0,3-4 0,1-2 0,-2-4-1,0-2 0,-2-2 0,-5-1-2,-3-1 0,-8-2-4,-4 2-5,-4 1-7,-10 2-22,-1 3-33,-7 6-1,-1 3-95,-14 9 162,6 2 0,7 0 0</inkml:trace>
  <inkml:trace contextRef="#ctx0" brushRef="#br0" timeOffset="165851.4861">17510 13802 91,'-2'-3'11,"0"0"0,-1-1 0,0-1 1,0-5-4,4 2-4,4-4-1,2-1-1,7-1-1,5-2 0,6-1 0,6 2 0,6-1 0,6 0 1,6 3 1,2-1 0,7 3-1,6 0 1,5 3 1,5 1 1,4 1 2,2 1 1,2 1 1,2 1 1,1 1 0,-1 1 0,1 0-1,-4 1-2,-4 0-2,-3 0-2,-7 1 0,-7 0-2,-5 1-4,-12 0-7,-7 0-10,-9 1-30,-8 2-7,-9 0-65,-24-3 122,-5-1 0,-4-2 0</inkml:trace>
  <inkml:trace contextRef="#ctx0" brushRef="#br0" timeOffset="166118.5014">19115 13449 134,'10'8'7,"0"2"-1,5 3 1,-4 2 1,2 2-1,1 1 0,-5 4-4,-2 1-8,-5 2-25,-4 5-14,-6 3-56,-33 31 100,-3-9 0,-1-3 0</inkml:trace>
  <inkml:trace contextRef="#ctx0" brushRef="#br0" timeOffset="172405.861">15896 13848 125,'0'0'3,"1"2"0,1 1 1,2 4 0,7 4 2,-4 2 0,4 1-1,2 3-1,-2 0 0,1 2 0,-1-3-1,-1-1 1,-3-3-1,1-1 1,-3-2 2,-2-3-1,-1-4 1,0 2-1,1-8 0,-1-2 0,2-1-1,2-6-2,1-2 0,-1-3-1,2 2 0,2 0 0,0 1 0,2 4-1,0 2 0,1 5 0,3 3 0,-1 4-4,5 1-6,-1 3-14,4 3-21,2 1-7,-1-2-39,15 0 91,-5-5 0</inkml:trace>
  <inkml:trace contextRef="#ctx0" brushRef="#br0" timeOffset="172822.8849">16431 13835 173,'0'6'2,"0"5"0,0 2 0,3 3 0,-1 6 1,3 2-2,-2 3-1,1 2 1,4 1-2,-2-2 2,0-4 0,-1-1-1,-1-8 0,-1-4 2,-1-5 0,-3-9 1,-3-7-1,-2-3-1,-1-8 0,-5-6 0,2 1 1,-1-5-1,-1-1-1,3 3 0,1 1 0,2 4 0,5 0-1,2 6 0,4 3 0,4 3 0,4 5 0,3 4 0,4 3 0,0 3 1,2 4-1,-1 2-1,-3 2-4,-2 2-6,-5 2-8,-2 1-8,-6 1-8,-3-2-54,-13 5 90,0-2 0,-1-3 0</inkml:trace>
  <inkml:trace contextRef="#ctx0" brushRef="#br0" timeOffset="173320.9133">16642 13870 110,'3'1'3,"2"2"0,-1 0 1,5 1-1,0-1 0,4 0 0,-1-3 0,2-1 0,-2-3 1,3-2 2,-2-4 1,1-1 1,-1 0 2,0-2 0,-2 1 0,-2 3 0,0 1-1,-2 2-1,0 4-2,-2 2-2,5 2-1,-3 4-1,3 2 0,-3 1 0,6 0 0,-4 0-1,3-2-2,-1-3 0,1-2-1,1-3-1,-1-2 0,0-3-1,2-2 1,0-1 0,-4-4 1,0-1 1,-5-3 1,0 0 3,-3 0 1,-2 1-1,-3 1-1,1 3 1,-1 5-1,0 2 1,0 5 0,-1 6-2,0 4 0,1 5 0,3 5 0,1 3 1,3 1-5,2 0-25,3-2-25,5 1-1,3-4-53,24-13 107,-3-2 0,-2-8 0</inkml:trace>
  <inkml:trace contextRef="#ctx0" brushRef="#br0" timeOffset="174129.9596">19764 13416 102,'-2'-3'6,"-2"-1"0,-3 0 1,-1 3 0,-1 1-2,-3 3-1,-1 4-1,0 3 0,-2 4-1,3 1 0,-2 4 0,3 1 0,2 1-1,2-3 1,5-1 0,2-1 0,4-5 1,6-1-1,1-6 1,7-1 1,-1-3-1,6-4 1,2-2 1,0-2 1,1-2 2,-2-4 2,-2-2 1,-2 1 0,-4-4 0,-3-1-1,-6 0-2,-4 3-2,-6-2-3,-2 4-2,-5 2-3,-3 5-5,-5 2-5,-1 4-10,-2 4-18,-1 3-16,3 3-72,3 11 128,6-1 0,3-1 0</inkml:trace>
  <inkml:trace contextRef="#ctx0" brushRef="#br0" timeOffset="174885.0028">20048 13396 171,'0'2'5,"-1"2"0,-1 1 1,2 0-1,-1 1-3,-1 5-1,-1 2-2,2 0 2,-1 4 0,1 1 0,2-1 1,1 1 0,1-4 1,1-3 0,4-2 0,2-3 0,0-5 0,2-1-1,1-6-1,1-4 1,1-2-1,-1-5 0,1-1 1,0-4-1,-2-1 0,-1 2 0,-1-1 1,-2 2-1,-1 2 0,-3 5-2,-2 2-1,0 3 0,-1 3 0,0 3-1,-2 2 0,0 3 1,0 4-1,3 2 2,-1 5 1,1 3 1,2 2-1,2 2 1,1 0-1,4 0 1,-1-2 1,2-3-1,1-3 0,1-4 0,0-4 0,0-4 0,2-6 0,0-2 1,0-4-1,0-4 1,-2-3 0,-1-6-1,-2 1 1,-1-4-2,-5-1 0,-2-1 0,-4-2-1,-2 3 0,-1 0 1,-4 2 0,0 4 1,0 3-1,0 4 0,1 4 0,1 3 0,1 7 0,0 2-1,-1 5-1,2 5 1,1 9 0,1-1 1,0 3 0,2 6-1,0-3 0,1 1-2,2-1-7,1-3-17,2-1-25,2-2 0,-1-1-30,2-4 82,0-4 0</inkml:trace>
  <inkml:trace contextRef="#ctx0" brushRef="#br0" timeOffset="175249.0236">20369 13353 110,'5'1'-2,"2"-1"0,6 0 0,0-2 1,5 0 0,0 0 1,2-1 2,0 0 2,-2 0 2,0 2 1,-3-1-1,-4 1 1,1 2 0,-5 1-1,2 3-1,-3 2-1,3 5 0,-2 3-1,2 6 1,-1 4 0,-3 4-1,2 4 1,-3 1-1,-3 4-1,-2-1-3,-3-2-4,-3-1-3,1-5-5,-1-2-2,-2-8-5,6-5-8,-3-3-6,2-7-25,4-18 59,2-1 0</inkml:trace>
  <inkml:trace contextRef="#ctx0" brushRef="#br0" timeOffset="175534.0399">20613 13343 122,'3'-4'4,"3"-3"0,2 0 1,4 4-1,4-2-2,2 3-1,1 2-1,1 2 0,-1 2 0,-3 2 1,-1 1 1,-3 2 2,-3 0 1,-5 1 1,-5 1 0,-6-1 1,-2-1-1,-6 1 0,-3 0-3,0-2-4,-4-3-7,-2 1-15,0 1-18,6-2-7,1-2-19,16 0 67,4-3 0</inkml:trace>
  <inkml:trace contextRef="#ctx0" brushRef="#br0" timeOffset="176213.0788">20836 13390 117,'2'1'12,"-2"3"0,2 0 1,3 2 2,0 2-3,1-1-2,1 1-1,3 0-1,0-2 0,1-2 0,0-2-2,0-4-1,0 0 0,2-4-2,-2-1-1,0-1-1,2-1-1,-2-5 0,1 2 0,-1-2-1,-3 1 0,0 0 0,-1 4-2,-3-2 0,-1 4 0,0 2 0,-2 3 0,1 2 0,-1 6 0,2 1 1,-2 5 1,3 1 1,1-1 1,0 1-1,0 0 1,2 0 0,1-2 0,2-5 0,0-1 1,1-2-1,1-4-1,0-2 1,1-3 0,0-3-1,1-4-1,0-1 0,1-5-1,-3-2 0,0-3 0,0-1-1,-2-1 2,-3 0-1,-1 3 1,-3 2 1,0 2 0,-3 5-2,0 3 1,0 6-1,0 0-1,0 5 1,0 2-1,0 5 0,1 4 1,1 3 1,0 4 0,2 3 2,-1-1-1,2 4 1,1 0 0,1 0-1,-2-3-3,0-1-10,1-2-15,-1-4-15,-2 0-67,1 0 110,-4-2 0,0-3 0</inkml:trace>
  <inkml:trace contextRef="#ctx0" brushRef="#br0" timeOffset="176331.0855">21354 13296 133,'7'-4'0,"1"-1"-7,6-2-11,4 2-17,2 2-38,28 8 73,-3-1 0</inkml:trace>
  <inkml:trace contextRef="#ctx0" brushRef="#br0" timeOffset="178939.2347">15197 14406 65,'2'-1'3,"3"1"1,1-1-2,5 0 0,2 1-1,3-1-1,2-2-1,3 2 0,3 0 0,0-1 0,2-1 1,1 2 0,2 0 0,0 0 0,3 0 0,1-2 1,3 2-1,0-3 2,1 2-1,2-3 2,1 2 0,0-1 0,1-2 0,1 2 1,-1 0-1,2 0-1,2-1 0,0 1 0,4 0-2,1-1 1,1 2 0,3-3-1,3 2 1,0 0-1,1-1 0,-1 0 1,1 1-1,1 1 0,0-2 0,-1 2 0,2-1 0,3 0 0,1 0 0,-2 1 0,3-1 1,-2-1 0,0 3 0,-1-1 1,1 0 1,-1 1-1,2 0 1,1-2-1,3 2 0,-1-3 0,2 2-1,3-1 0,0-2 0,1 1 0,2-1-1,2 1 1,2-1 0,-1 0 1,2 1 0,0-2 0,-1 2 0,1-1 1,0 0 0,-3 0 0,2 1 1,1 0-1,-1 1 0,1-1 1,-1-1 1,1 1 0,2 1 0,-4 0-1,0 0 0,-2 1 1,0-1 0,-3-1-2,-2-2 0,-1 1-2,0-2 0,1 2 1,0-2-1,1 1-1,3 0 0,-2 1 0,1 0 0,-3 1-1,1 1 1,1-1-1,-2 0 1,0 0 0,0 0-1,-1 0 1,1 1 0,-3-2 0,-4 2 2,-1 0 1,-6 0 1,-5-1 0,-5-1 0,-3 0 0,-4-1 0,-5-3-1,-1 1-1,-2-3-1,-3-1-1,-1-3 0,-2 2 0,-1-2 0,-1 0 1,-4-2-1,1-2 1,-2 0-1,-3-4 0,0 1 0,-3-4 0,-1-2-1,1-1 0,0-3 0,-1-4 0,0 2 1,4-5-1,-1 2 0,0-3 1,-1 1 0,0 0 0,-1 2-1,-3 0-1,1 1-1,-5 4 0,0-1-1,-4 3-1,-2 1 0,-2 0-1,-3 3 1,-2 2 1,-4 0 2,1 3 0,-5 1 3,-1-1 0,-5 4 1,2-2 1,-6 1 0,-3-1-1,-2 0 0,-3 3-1,-4-1-1,-5 3 0,-2 1 0,-6 3-1,-4 3 0,-3 3-1,-3 2 0,-6 1 1,-2 0-1,-4 2 0,-6 2 1,-1-1 0,-4 0 0,-4 1 1,-2-1 1,-3 1-1,-3-1 0,-4-1 1,-2 0-1,-2 0 0,-5 1-1,-3 0-1,-6 0 0,-2 4-1,-4-2 0,-4 3 0,-2 0 0,-3 3 0,-3 2 1,-1 1 0,-2 2 2,2 0-1,-3 1 1,3 3 0,1-2 0,1-1 1,2-1-1,2 0 0,2-2 0,1-1 1,2-1-1,1 0 0,1-1 1,1-1-1,2 3 0,2-2 0,0 1 1,1 1-1,3 1 1,1 0 0,5-1 0,1 1 0,3 1 1,4-1-1,4-2 1,5 2 0,4-1-1,6-2 0,3 2 0,6-2 0,6 2 0,3-3-1,4 1 1,5 0-1,1 0 0,3 0 0,6 0 0,-1-1 0,6 2 0,1-1 0,4 1 0,3-2 1,1 1-1,1-1 1,3 2 0,1-3 0,1 1 0,2-1-1,0 1 0,0-2 1,0 2-1,5 1 0,-1 0-1,1 1 0,1 2 1,2 4-1,-1 2 0,2 1 0,0 3 1,2 3-1,-1-2 1,2 4 0,1 0 1,-1-2 0,2 0 0,2 1 1,0 0 0,1 1 0,1 2-1,2 2 1,1 2-1,0 1 0,1 2-1,0 1 0,1 5 0,0-2 0,-1 4 0,2-2 0,0 0 0,0-2 1,0-2 0,1-2 1,1-3 0,0-4 1,2-3 0,4-3 0,1-2 1,6 0-1,3-4 0,8-1 0,7-3-5,5 0-7,10-5-27,8 0-16,13-4-78,97-7 130,-10-4 0,-10-1 0</inkml:trace>
  <inkml:trace contextRef="#ctx0" brushRef="#br0" timeOffset="179956.2929">18273 12524 53,'0'0'-1,"0"0"0,0 0-1,0 0 1,0 0-2,-1 1 1,1 2 0,0 0 2,1 4 0,0 2 2,0-4 1,0 6 1,0-4 3,0 1 2,-1-1 4,2-1 3,0-1 2,-1-1 1,4-2-1,0-2 0,4-2-1,2-2-2,5-4-2,3 0-4,5-4-1,5-2-2,5-2 0,6-4-2,6-5-1,8 0-4,6-4-16,9-3-30,9-3-7,10-4-76,108-38 130,-12 2 0,-9 5 0</inkml:trace>
  <inkml:trace contextRef="#ctx0" brushRef="#br0" timeOffset="185586.6149">20379 12775 129,'0'-4'21,"6"-1"0,2-5 2,6 1-2,10-7-8,10-2-14,13-7-21,13-7-29,16-7-3,13-8-46,111-64 100,-12 1 0,-10 8 0</inkml:trace>
  <inkml:trace contextRef="#ctx0" brushRef="#br0" timeOffset="187597.7299">8197 16022 117,'0'0'4,"0"0"-1,0 0 0,0 0 0,0 0-2,0 0-1,0 3-1,0 4 1,2 2 0,1 5 0,1 7 1,2 3 1,-1 5-1,6 4 0,-5 2 0,3 2-2,0 1-2,-1-3-3,-1 1-5,-4-6-8,3-2-10,-1-3-38,-4 0 67,-1-3 0</inkml:trace>
  <inkml:trace contextRef="#ctx0" brushRef="#br0" timeOffset="188406.7762">8212 16111 75,'1'-4'3,"1"-1"0,0-2 0,4 0 0,0-1-1,0 0 0,5-3-1,-1 4 0,2-2 0,1 2 0,0-1-1,1 1 1,1 3-1,-2 0 1,0 3-1,-1 3 1,2 3-1,-3 3 1,1 2-1,3 5 0,-2 1 1,2 7-1,0 0 1,0 2-1,0 3 1,-2 0-1,1 0 0,0-2 1,-5-1-1,-1-3 1,-1-2 0,2-2 1,-6-4 0,0-4 0,0-2 0,-3-1 1,0-3-1,0-1 0,0 1 0,-2-2-1,-2-1 0,1-1 0,-3-2-1,1-4-1,0-3 1,1-1-1,0-4 0,2-1 0,0-3 0,2 0 1,1 0-1,0-2 2,3 1-1,-1 1 0,1 1 1,1 0-1,2 2 1,-1 0-1,0 2 1,4 2-1,0-1 0,0 1 1,3 0-1,0 1 0,0 2 0,3 0 1,1 1-1,0 2 1,1 2 0,0 0 0,-2 5 2,0 1-1,-1 4 2,-2 4 0,0 4 1,-4 3-1,-1 3 1,-2 3-1,0 3 0,-3 2-1,-1 1 0,-1 0-2,-1-2 0,-2 2-5,0-4-7,0-3-17,-3-2-18,2-3-36,2-5 82,-1-4 0</inkml:trace>
  <inkml:trace contextRef="#ctx0" brushRef="#br0" timeOffset="189064.8138">9096 15930 62,'0'-3'1,"0"2"2,0-1 1,0 2 0,0 0 1,0 2 1,0 4 0,4 3 1,-3 6-1,1 2-1,-1 3 0,-1 1-1,0 5-1,-2 0-2,-1 2 1,-3-1-1,2 1 0,-3-1-1,-1-1 1,2-2-1,-3-2 0,4-1 0,-2-4 1,1-4-1,3-3 0,-1 1 0,2-5 0,1-1 1,0-4-1,1 3 1,0-4-1,0 0 1,0 0 0,0 0 0,1 0 1,1 0-1,3-2 1,1 0 0,2 1 1,1-3 1,3 2 1,0-2 0,-1 2 1,5-1 0,1 1-1,-1 1 0,2 1 0,0 0-2,2 0 0,-1 1-1,0 0 0,2 2-1,0-2 0,-3 1-2,2 0-5,-5 1-8,2 1-20,-5-2-15,-1 3-43,-7 4 92,-2 0 0,-5-1 0</inkml:trace>
  <inkml:trace contextRef="#ctx0" brushRef="#br0" timeOffset="189599.8444">8549 16680 79,'0'0'2,"0"0"2,0 0 0,0 0 2,2-3-1,5 3 0,1-2 2,6 0-1,7 1 1,4-1 0,5 2-1,5 0-1,4 2 0,4-2-1,-1 2-1,4 0 0,-4-1 0,2 3-1,-3-2-1,-1 3 1,-2 0-1,0-1 0,-3 3 1,-2 1-1,-3-1 0,0 1 0,-3 1 1,-2-2-1,-2 1 0,-2-1-1,-1-1-1,-5 0-4,0 0-6,-6-3-13,2 0-18,-5-2-52,0-8 94,-1 0 0,-2-4 0</inkml:trace>
  <inkml:trace contextRef="#ctx0" brushRef="#br0" timeOffset="189988.8667">9855 16037 188,'-5'-3'9,"3"2"-1,0 0 0,0 0-1,0-3-9,2 2-13,0 0-14,0 0-23,2-1-70,13 3 122,-1 0 0,0 0 0</inkml:trace>
  <inkml:trace contextRef="#ctx0" brushRef="#br0" timeOffset="190652.9047">9942 16319 67,'-3'0'-20,"1"0"-13,4 0 19,2 1 14</inkml:trace>
  <inkml:trace contextRef="#ctx0" brushRef="#br0" timeOffset="191138.9325">9897 16357 72,'5'-5'11,"-2"1"-1,0 0 1,-1-1-4,-1 2-6,-1 0-14,-2 0-20,0 0-33,-1 5 66,0-1 0</inkml:trace>
  <inkml:trace contextRef="#ctx0" brushRef="#br0" timeOffset="264801.1457">12493 15715 179,'0'0'3,"0"0"0,0 0 1,0 0-1,0 4-3,0 0-1,1 5 0,1 4 0,2 4 1,1 3 2,0 6 0,1 6-1,3 2 1,-2 7-1,1 0 0,-1 1 0,1 0 0,-2-2-1,0-2-2,0-7-6,-1-4-9,0-3-15,-1-9-11,-1-5-55,3-12 98,-2-3 0,1-4 0</inkml:trace>
  <inkml:trace contextRef="#ctx0" brushRef="#br0" timeOffset="265206.1689">12525 15688 84,'4'-2'5,"2"-3"2,4 2 2,2-1 0,1 2-1,1 1 0,1 2-1,2 1-1,0 4-2,1 1 1,-3 3-2,3 1 1,-3 3 0,0 1 1,-4 2 1,0-2 1,-5 2 0,-5-1 0,-1 0 0,-4-4-1,-4 2-1,-2-1-1,-4-2-2,-1 0 0,1-2-4,-2-1-3,2-1-7,0-1-13,3-3-11,6 0-12,1-3-45,8 0 93,1 0 0,2 0 0</inkml:trace>
  <inkml:trace contextRef="#ctx0" brushRef="#br0" timeOffset="265800.2029">13037 15887 172,'-2'-3'7,"-4"0"0,-2-4 1,4 4 0,-4 1-2,-1-2-2,1 2-1,1 3-1,-4 1-1,-1 2 0,3 0-1,-3 4 0,3 1 0,-1 1 1,4 1 0,-1 2-1,5 1 0,-1 2 1,3-2 0,3 1 0,-1-2-1,5-2 1,-1 0 0,4-4 0,-1-1 0,3-4 1,-1-2-1,4-2 1,-3-1-1,2-4 1,-2 0-1,0-1-1,0-4 0,-1 1 1,2-4-1,-6 2 0,5-2 0,-4 5-1,3-2 1,-5 4 0,2 2-1,-3 4 0,0-2 0,-2 8 1,2 2 0,-5 2-2,3 2-3,1 4-6,0 1-11,3-3-16,3-1-15,0-3-50,17-9 103,0-5 0,0-1 0</inkml:trace>
  <inkml:trace contextRef="#ctx0" brushRef="#br0" timeOffset="266246.2284">13432 15747 145,'-9'-7'0,"5"10"1,-3 0-1,-3 2 1,-1 0 0,-1 4-1,-2-1 0,2 1 1,3 0-2,-1 2 1,4 0-1,1-1 1,3-2 0,3 1 1,3-1 0,2-1 1,4-3 0,1 3 0,3-3 1,1-1-1,-2 0 1,2 1 0,-3-2 0,0 0 0,-5 2 1,1-1 2,-3 2-1,-1-2 1,-3 4 1,-1-2 0,-4 3 1,0-1-2,-4 5 0,-1-3-1,-4 5 0,1-6-2,-3 3 0,2-4-2,-4 1-2,1-3-3,0-1-11,2-3-18,3-1-22,0-4-81,8-13 136,1-2 0,5-1 0</inkml:trace>
  <inkml:trace contextRef="#ctx0" brushRef="#br0" timeOffset="266576.2472">13571 15662 170,'-2'6'4,"0"-3"0,-1 4 1,3 1 1,-2 6-1,3 1 1,0 6-2,-1-2-1,4 3-1,0 2-2,-1-1-2,1-2-7,-1-1-14,-1 1-18,1-3-9,0-3-34,0-1 84,-1-3 0</inkml:trace>
  <inkml:trace contextRef="#ctx0" brushRef="#br0" timeOffset="266742.2567">13517 15798 162,'11'0'-17,"3"0"-26,8-1 0,4-2-16,36-15 59,-2 3 0</inkml:trace>
  <inkml:trace contextRef="#ctx0" brushRef="#br0" timeOffset="270581.4763">14300 15755 119,'10'-2'8,"0"-2"1,2 1 1,2 0 1,-5-2-2,4 0-1,-5 1-1,-2-3 0,-2 3 0,-3-5-1,-2 5 0,-3-3-1,-3 2-1,-4 0 0,0 2-1,-2-1 0,0 4-1,0 3 0,0-1 1,2 4-1,1 2 1,2 4 1,2 0 0,2 7 1,1-2-1,3 0 1,2 3-1,3-1 0,2-1 0,4-3-3,1-2-5,6-4-9,0-1-13,7-6-17,-2-2-16,3-4-69,20-16 128,-4 3 0,-8-2 0</inkml:trace>
  <inkml:trace contextRef="#ctx0" brushRef="#br0" timeOffset="270799.4888">14586 15753 215,'5'3'14,"5"3"1,3 1 1,1 1 0,3 2-4,0-1-4,2 1-2,3 0-5,-4-2-8,1-2-14,-2 0-28,0-2-13,-1-2-102,2-9 164,-2-1 0,-6 0 0</inkml:trace>
  <inkml:trace contextRef="#ctx0" brushRef="#br0" timeOffset="271016.5012">14665 15723 215,'-2'7'10,"-1"0"-1,-1 5 0,-1 1 1,-2 7-7,-1-1-10,0 4-18,4 2-25,-1 0-6,2 3-62,9 0 118,-1-3 0,4-11 0</inkml:trace>
  <inkml:trace contextRef="#ctx0" brushRef="#br0" timeOffset="271270.5157">14845 15731 148,'-1'2'7,"1"3"1,0 3 1,2 5 0,1 3 0,3 5 0,-1 6-3,2 1-1,-2 7-4,2-1-4,-1 3-7,-3-3-11,1 0-18,0-5-12,-1-6-36,3-7 87,-2-8 0</inkml:trace>
  <inkml:trace contextRef="#ctx0" brushRef="#br0" timeOffset="271552.5319">14862 15657 193,'3'-1'8,"6"-1"2,3-1 1,4 1 1,0 4-3,5 2-2,-1 2 0,-1 2-2,-3 3 0,-2 1-4,-7 2-3,-4 0-6,-6 3-14,-4-2-25,-8-1-11,0 0-73,-10 1 131,3-3 0,3-5 0</inkml:trace>
  <inkml:trace contextRef="#ctx0" brushRef="#br0" timeOffset="272416.5813">15219 15698 159,'0'-3'8,"0"0"2,0 1 1,0-5 0,0 3-1,-3-3-3,1 3 0,-4-5-2,3 6-1,-4-4-1,2 3-1,-3 1-2,0 2 0,0 2 0,1 4-1,-1 3 0,2 1 0,1 4 0,4 0 0,1 2 1,3-1 0,1 1 0,3 0 0,1-3 0,0 0 1,4-3 0,-3-3-1,4-1 1,0-4 0,-1-1 1,1-3-1,2-2 0,-3-2 0,2-3 0,0 1 0,-1-2-1,-1-1 1,-1-1 0,-1 3-1,-1 0 0,-1 1 0,1 1 0,-3 2 0,1 1 0,-1 1 0,4 0 1,-5 2-1,3 1 0,-2 1 1,3 3 1,-4-2-1,3 4 1,-2 1 0,1 4 0,0-1 1,-1 3-1,-1-2 0,3 1 1,-2 0-1,2-1 1,-3-2 0,5-1 0,0-2 0,-1-3 0,0-1 0,4-2 1,-1-2-2,-1-2 1,3-2-1,-1-4-1,2 0 0,-5-3 0,1-1-1,-1 0 0,-4 0 0,-1 0 0,-1 2-1,-3 2 0,0 2 0,-1 2-2,-1 2 1,1 3-1,0 1 1,0 1-1,0 1 1,1 2 0,0 4 1,0 2 2,3 2-1,0 0 0,0 1 0,1-2-3,-1 0-5,2-2-9,0-2-18,0-2-20,0-1-4,4-2-44,5-15 103,-1 2 0,-2-4 0</inkml:trace>
  <inkml:trace contextRef="#ctx0" brushRef="#br0" timeOffset="272554.5892">15682 15426 228,'-2'0'-4,"0"-2"-12,-1 2-21,3 0-14,-1 3-69,7 7 120,-1-2 0,1 1 0</inkml:trace>
  <inkml:trace contextRef="#ctx0" brushRef="#br0" timeOffset="273280.6307">15956 15625 112,'0'-5'15,"0"2"3,0-3 1,0 1 1,0-2-1,-2 3-3,0-1-4,-1 2-4,-1-2-4,0 5-2,-1 4-1,0 0-1,2 4-1,1 5 1,1 1-1,1 0 1,1 2 0,2-2 1,1 1-1,1-5 1,6 2 0,-4-5 0,5-1 1,-1-3 0,1-2 0,-1-1 0,-1-3 1,-2 1-1,0-4 0,-1-1 0,-2-1-1,-1-1 0,0-2-1,-2 4 0,2-2-1,-2 2 1,2-1-1,3 2 1,0 0 0,2 4 0,3 1 0,-2 3 1,2 2-1,-1 3 1,0 0-1,-1 4 0,1-2-1,-2 1 1,-1 0 0,-1-1 0,-2-1 1,1-1 0,-5 0 1,2-3 0,-1 1 0,-1-3 0,-1-2 0,-1-2-1,-2-5 0,0-1-2,1-3-1,-1-2 1,1-3-1,2-2 2,3 1-1,3 0 2,4 1 0,5 0 1,0 5 0,5 2 1,1 4 0,1 4-1,-1 4 0,0 2-1,-3 7-2,0 0-3,-1 1-11,-3 2-23,-4 3-22,-1-3-112,-4 2 172,-2-5 0,-2-2 0</inkml:trace>
  <inkml:trace contextRef="#ctx0" brushRef="#br0" timeOffset="273717.6557">16624 15490 210,'-1'-2'13,"-1"1"1,-1-3-1,-1 2 1,1 2-6,-4 3-3,0 3-4,1 3-1,-1 6 0,1 0 0,2 3 1,1 0 0,3 1 1,5-1 1,1-3 1,1-1 0,5-5 0,4-1 0,-1-4 0,5-2-1,-1-5-1,2-3 0,2-2 0,0-4 0,-1-2 0,-1-1 0,0-1 0,-3-3-1,-5 1 1,-3 2-1,-3 1-1,-6 4 0,-6 2 0,-3 6-1,-3 4-1,-2 5-3,-1 5-6,0 4-15,2 4-27,5 2-11,2 4-100,13 8 164,1-1 0,3-6 0</inkml:trace>
  <inkml:trace contextRef="#ctx0" brushRef="#br0" timeOffset="274528.7021">13406 16319 83,'28'-5'12,"2"0"-1,6 0 0,5-2-1,5 1-3,5-1-2,6 0-4,4 0-2,4 0-2,2 0 0,2-1-1,2 3-1,4 0 2,1-1 0,3 4 2,3-2 3,0 2 3,4 0 3,2 0 2,3-1 2,3 1 1,-1-2 0,6-1 0,-4 2-2,4 0-2,-1-1-2,2 1 0,-3 0-1,-4 1-1,-3 2 1,-9 0 0,-3 0-1,-7 1 1,-8 1-2,-3 1-1,-7 0-4,-4 0-9,-6 2-17,-3-1-31,-4-1 0,-4-3-56,5-14 114,-7-2 0,-6-5 0</inkml:trace>
  <inkml:trace contextRef="#ctx0" brushRef="#br0" timeOffset="278961.9557">15246 16337 190,'0'0'10,"0"0"0,-2 1 1,2 1 0,-2 3-2,1 3-3,0 2-2,2 3-3,2 2-1,-1 1-5,1 2-4,2-2-13,0 1-19,-1 2-15,-1-1-63,0 5 119,-1-2 0,-2-3 0</inkml:trace>
  <inkml:trace contextRef="#ctx0" brushRef="#br0" timeOffset="279245.9719">15144 16539 125,'1'0'8,"2"2"1,2 1 1,0-2 2,4 0-1,0-2 0,5 1-2,0-4 1,3 2-2,-1-1 0,3 0-2,-1-1-1,-1 1-1,0 0-2,-1 0-3,-3 0-6,-1 1-8,-2 2-14,-3-3-24,-1 3-2,-3 0-23,-5-2 78,-1-1 0</inkml:trace>
  <inkml:trace contextRef="#ctx0" brushRef="#br0" timeOffset="279470.9848">15114 16389 182,'6'-3'11,"8"-1"0,1-2-1,5 0-6,1 1-17,5-1-28,0-2-11,1 1-60,18-4 112,-5 3 0,-7 2 0</inkml:trace>
  <inkml:trace contextRef="#ctx0" brushRef="#br0" timeOffset="280000.015">15423 16411 156,'0'0'10,"1"-3"1,1 2 0,0-1 1,0-1-2,4 2-2,-2 2-1,3 3-1,-3-2-1,5 5-1,-4 1-1,1 3 0,-2-3-1,0 4 0,-1-3-1,-3-1-1,0 1 0,-2-2 1,1-3 0,-1 2-1,-1-3 0,0-2 0,-1-1 0,2-4 0,-1-2-1,2-2 1,1-3-1,2 1 1,0-2 0,3 0 0,-1 4 0,4-2 1,-1 3-1,2 3 1,-1 2-1,3 2 1,-1 1-1,0 4 0,0 1-2,-2 1-10,3 2-18,-3-1-25,3 0-1,-4 0-43,5 3 99,0-2 0,-2-4 0</inkml:trace>
  <inkml:trace contextRef="#ctx0" brushRef="#br0" timeOffset="280259.0299">15707 16390 204,'0'5'9,"1"4"-1,0 1 1,0 4-1,2 3-4,0 7-3,1 2-3,-1 2-4,1 4-3,3-1-3,-3-1-4,0 0-4,1-4-6,-2-4-13,0-5-11,-1-8-13,-5-10 63,-1-4 0</inkml:trace>
  <inkml:trace contextRef="#ctx0" brushRef="#br0" timeOffset="280553.0467">15780 16338 125,'6'-2'12,"1"-1"1,1 1 2,1 0 0,3-1 0,-3 3-3,3 0-2,-5 1-3,2 4-1,-3-1-2,-1 1-1,-1 4-1,-2 0 0,-4 1-1,-2 3 0,-2-2-3,-5 2-4,-1-1-7,-2-1-10,-2 0-17,2-1-15,-1-2-49,2-2 104,1 0 0,5-5 0</inkml:trace>
  <inkml:trace contextRef="#ctx0" brushRef="#br0" timeOffset="281194.0833">15947 16376 193,'0'7'9,"2"3"-1,0 2 1,1-2 0,1 2-3,0-3-3,2 0 0,0-3 0,1 0 0,-1-4 0,3 1 0,1-6 1,-1 0-1,-1-4-1,2-2 1,-2-3-2,-1-1 1,-1 0-1,-1 0 0,0 3-1,-2-1 0,-1 4 1,-1 3-1,1 0 0,-2 4-1,0 5 1,0 2-1,1 2 1,0 4-1,3-2 1,1 3 0,1-1-1,2-3 1,3-2 0,0-1-1,1-3 0,0-3 0,2-4 0,-4-1 0,2-4 1,1-4-1,-3-3 1,1-3 0,-2-3 1,-1-1 0,-2-1 2,-2-1 0,1 2 0,-4 2 0,-1 2 0,0 6-1,-1 4 0,-3 3-1,2 3 0,0 4-2,1 4 1,1 4-1,1 4 2,5 5-1,-1-1 1,1 2-1,1 2-2,-1-1-3,3-1-7,-2-1-13,0-1-25,0 0-9,0-5-71,-3-1 130,-1-4 0,-1-2 0</inkml:trace>
  <inkml:trace contextRef="#ctx0" brushRef="#br0" timeOffset="281353.0924">16267 16350 291,'0'-3'3,"4"-1"-10,5-6-29,4-2-23,8-1-133,50-22 192,0 1 0,-2 4 0</inkml:trace>
  <inkml:trace contextRef="#ctx0" brushRef="#br0" timeOffset="282049.1322">17330 16150 155,'-1'1'6,"-2"2"-1,1 1 1,-4 4-1,0 2-1,-1 2-2,-2 2 0,3-1-1,2 1-1,2 1 0,1-1 0,2-1 0,4-1 2,1-3 0,4-1 2,-1-3 1,3-3 2,1-1 1,0-3 3,1-3 0,0-1 1,-2-3 0,-1-2-1,-1-2-1,-3-3-1,-2 1-2,-2-1-3,-3 1-1,-3-2-3,-2 4-2,-1 1-2,-2 4-2,-1 3-5,-2 2-6,1 4-13,-1 4-19,0 2-11,4 1-65,5 8 125,2-2 0,2-3 0</inkml:trace>
  <inkml:trace contextRef="#ctx0" brushRef="#br0" timeOffset="282689.1689">17563 16140 225,'5'-2'7,"-5"2"1,0 2 0,0 3 1,0 1-1,2 6-3,-1 1-2,4 1-2,-2 1 0,0 0-1,3 3 0,0-2 0,0-4-1,5 0 1,-4-4 0,3-3 1,-2-2 0,3-4 0,-1-2 1,2-4 0,-3-1-1,1-4 1,-1-1 0,-1 0 0,-2 1-1,0 2 0,-3 5 0,2 0 0,-2 2 0,0 6-1,1 2 0,1 1 1,-2 4-1,1 4 0,2 0 0,0-3-1,-1-1 1,1-1-1,-1-3-1,2-3 0,1-3 0,1-2-1,-2-3 0,4-6 0,-4-3 0,0-4 0,-1-3 1,-1-3 1,-2-3 1,-3 1 0,-1 0 2,-3-2 2,0 5 1,-3 3 0,1 3 0,2 4 0,-2 2-1,2 5 0,1 4-1,1 4-2,2 5-1,0 4-1,1 7 1,3 0-1,1 3-1,3 1-5,-1 3-4,1-3-20,0 2-31,2-5 1,-3-2-69,5-7 130,-4-3 0,2-4 0</inkml:trace>
  <inkml:trace contextRef="#ctx0" brushRef="#br0" timeOffset="283336.2059">17879 16137 291,'0'-2'6,"1"0"-1,1-4-1,6-1-5,1-2-9,6-2-8,3-1-5,5 0-6,3 1-2,3 1-1,3 0 1,-1 3 7,-2 1 10,-3 4 12,-5 1 7,-4 1 10,-6 3 4,-3-1 3,-6 2 3,-3-1-1,-2 4-5,-3 0-3,-1 1-2,2 2-3,-2 4-3,1 1-2,1 4-2,3 2-2,1 3-3,0 4-1,2 1-1,2 3-2,-3-2 0,4-1 0,-2 0 0,0-5 1,2-3 2,-2-3 0,0-6 0,0-4 0,-2-4 1,-2-4 0,-2-4 1,-1-3 0,-4-5 1,-1-2 0,-1-4 2,-1-3 1,-2-2 0,2-4 0,1 1 0,3-1-1,4 0 1,2 1 0,4 3-1,4-1-1,3 6 0,5 1 0,0 1 0,3 4-1,1 0-1,1 3 1,0 3-1,-1 0 0,-1 4 0,-3 2-1,-1 2 0,-3 4 0,-4 1 0,-3 4 0,-3 0-1,-3 4 0,-5-1-3,-3 1-4,-3-1-8,-3-1-14,4-2-19,0-1-8,0-4-49,5-10 107,2 0 0,1-4 0</inkml:trace>
  <inkml:trace contextRef="#ctx0" brushRef="#br0" timeOffset="283962.2417">18318 16120 230,'1'6'6,"1"2"1,0 3 0,2 1-1,-1 0-2,4 1-3,0 0 1,0-2-2,1-1 2,1-3-1,0-3 1,-1-1 1,1-3 1,-2-5 0,3-3 0,-3-4 1,1 0-1,2-8 0,-3 3 0,0-1-2,1 2-1,-2 1 0,-2 3 0,-1 5 0,1 3 0,-1 6-1,1 2 0,2 4 0,1 5 0,-2 1-1,1 1 1,3 0-1,0-1 0,-1-1 1,4-1-2,-3-5 0,3-3 0,-1-3-1,0-3 0,1-5 0,0-2 0,-1-6 1,-1-2 0,-1-4 0,0-2 1,-2-6 0,-4 2 1,0-2 0,-1 2 1,-2 2 0,2 1 1,-2 5 0,0 5 2,0 6-1,0 2 2,1 7 0,1 7 0,0 5-2,2 4 1,0 5-2,2 0 0,1 3-4,3 0-8,0-2-8,1-3-19,0-2-22,0-4-4,1-4-65,-3-7 128,-3-3 0,-2-4 0</inkml:trace>
  <inkml:trace contextRef="#ctx0" brushRef="#br0" timeOffset="284077.2482">18776 16004 283,'4'-6'5,"0"-4"-1,5 1-9,3-5-17,6-2-37,4-1-4,6 0-80,30-9 143,-4 5 0,-7 3 0</inkml:trace>
  <inkml:trace contextRef="#ctx0" brushRef="#br0" timeOffset="285133.3086">15793 16795 81,'0'0'5,"0"0"0,0 0 0,0 0 1,0 0-2,0 0-2,1 1 0,1 1 2,3 3 0,2 1 3,0 1 2,4-3 2,-1 2 1,2-5 0,4-1 1,4-5-2,2-7-3,10-8-9,9-7-30,9-9-18,10-9-71,82-58 120,-8 6 0,-10 6 0</inkml:trace>
  <inkml:trace contextRef="#ctx0" brushRef="#br0" timeOffset="285560.3331">17685 16693 150,'6'-4'6,"2"-2"-2,4-5-19,8-4-25,4-3-3,9-7-19,53-31 62,-4 6 0</inkml:trace>
  <inkml:trace contextRef="#ctx0" brushRef="#br0" timeOffset="288252.4871">19073 15695 84,'0'0'7,"0"0"-1,0 0 1,0 0-1,0 0-1,0 0-2,0 0-2,2-1-1,0 1 0,2 0 1,5 1-1,0 2 1,1 0-1,2 2 1,-1 2-1,-1-1 1,1-1-1,0 5 1,-2-1-1,1 3 0,-2-1 1,-1 3-1,-1 0 0,-2 3 1,0-1-1,-2 1 1,-1 1 0,-3 1 1,-1 2 0,-1 1 0,0 1 1,-2 2-1,0 1 0,-1-1 1,-2 3-1,4-3-1,-1 5 2,0-3-1,2 2 0,1 0 1,0 0-1,2 3 0,1 0 0,4-1 0,-2 1-1,2 0-1,2-2 0,1 1-2,-2 0 1,6 2 0,-5-1 0,3 1 0,-1-3 0,2 0 1,-2-2-1,1-6 2,-1-1 0,-1-7-1,0-1 2,-2-5 0,-2-3 1,-1-3 0,2 1 0,-4-3 0,0 0-1,0 2 0,0-1-1,0 1 0,-3 3-2,0 1 0,-1 1 0,-3 2 0,2 4 0,0 1 1,2 2-1,-2 3 1,2 0 0,1 3 0,0 0 0,2 3 0,0-1 1,0 0-1,0 1 0,1 0 1,1-3-1,0 2 0,-1-1-1,2-3 0,-1-3-1,-1 1 1,0-3 0,0 4-1,-1-2 1,1 4 0,0 1 1,1 1 0,-2 0 0,1 2 1,0 0-1,1 1 1,-2-1-1,2 2 1,-1 1 0,-1-1-1,0 0 1,2 0 0,-1-1 0,0 1 0,-1-2-1,0-7 0,1 2 0,-1 0 0,0 0-1,0 1 1,1 4 1,-1 1-1,-1-2 1,0-1 1,0 0 1,-2 0 0,3-6 0,-3 1 1,0 0-1,0-3-1,0-1-2,-4 5-4,3-6-13,0-5-24,0 2-8,-2-4-37,-37-36 86,1 0 0</inkml:trace>
  <inkml:trace contextRef="#ctx0" brushRef="#br0" timeOffset="289549.5612">19029 15713 101,'1'-2'2,"0"-1"0,2-1 1,-1 0 0,3-2-2,-2 2-1,4-1 1,2 0-1,0 2 1,1 3-1,5 1 0,-3 2 0,2 4 0,0 2-1,2 2 1,-3 4 0,-2 3 0,2 2 0,-5 1 0,-1 5 1,-3 2 0,-3 1 0,-1 4 0,-1 0 0,0 4 0,-2-1 0,-1 1-1,-2 1 0,2 1 0,-3-1-1,-1 0 1,2-1 0,-4 0 0,3-3-1,-4 3 1,5-3 0,-2 0-1,0-1-1,2-2 1,1 2 0,0-1 0,2 0 0,2-2 0,1-1 2,2 1 0,2-5 4,1-2 1,2-2 2,2-7 1,0-2 1,0-3 1,1-5-1,-1-1-1,-1-2 0,-1-5-2,0 2-2,-3 0-1,0-3-2,1 1 0,-3 2-1,0 0-1,0 1 0,-4 1-1,1 2 0,-2 4 0,-1 3 0,2 3 0,1 3 0,-2 6 1,2 1 0,1 5 0,1-1 0,0 2 0,1 3-1,1-1 1,2 1 0,1-2 0,-2-2-2,3-1-1,-2-5 0,-1 1 0,-1-1 0,0 1 0,0 0 0,-1 4 0,0 1 2,0 1 1,-2 0 1,2 1 0,-4 0-1,2 3 1,-2-2 0,1 2 0,-2 0 0,0 0 0,-1-3 0,0-1 1,-1 0 1,-1-2-1,0-5 1,-2 1-1,1-2 0,-1-4-1,-2 1-1,1-2-4,-1-2-6,-3-1-16,4-3-20,-5-2-3,2-2-18,-15-30 67,0-2 0</inkml:trace>
  <inkml:trace contextRef="#ctx0" brushRef="#br0" timeOffset="290376.6085">19480 16545 99,'0'2'3,"0"1"1,0-1-1,0 3 1,0-1-3,1 0 0,1 1 1,1 4 0,0-1-1,1 4 2,1-2-1,1 6 0,0-4 2,0-1-2,-2-2 1,4 0 0,-4-3 2,1 1 2,1-3 0,3 0 2,-4-2 1,5-2 0,-1-5 0,2 1 0,0-4 0,1-4-3,1-3-1,1-4 0,0-1-2,4-4-1,-1-1 0,4-2 0,3 0-1,0 0 0,2 2 0,2 2 0,2 2-1,0 3 1,1 1-1,-2 5-1,-2 2-1,0 0-3,-5 3-2,-3 3-4,-4 1-6,-4 2-17,-2 1-23,-3 1-79,-6-1 135,0 1 0,-2-1 0</inkml:trace>
  <inkml:trace contextRef="#ctx0" brushRef="#br0" timeOffset="296958.985">15338 16004 50,'-7'-3'0,"1"2"3,-3-4-1,-2 3 1,-3-3 0,1 1 1,-4 0 0,0 1 0,-1 2 0,0 2-1,0 2 1,-2 1 0,-1 0 0,1 5-1,-1 0 0,0 0-1,0 3 0,-1 0 0,0 3-1,-1 1-1,0 3 0,0 4-1,0 1 1,0 2 1,3 2 0,0 1-1,2 2 1,2 1-1,3-1 1,-1 1-2,3 0 0,2 3 0,4-2 0,3 5 0,3-1 1,3 5 0,4-3 0,4 3 1,1-1 1,5 2 2,3-2 0,2-2 0,3-1 1,4-1-1,5-5 1,3 0-2,2-5 0,6-1-2,0-5 0,4-4 0,4-3-1,-2-3 0,5-3 0,0-4 2,3-4 0,3-3 0,-1-2 1,3-3 1,1-2-1,1-3 2,-3-2-1,0-3 0,0-2 0,-2-2 1,-2-4 1,-2-2 1,-3-2-1,-4-2 0,-1-1 0,-6-2 1,-6-1-3,-6 2-4,-5 0-9,-9 1-20,-2 2-23,-7 5-79,-3-8 131,-5 8 0,1 4 0</inkml:trace>
  <inkml:trace contextRef="#ctx0" brushRef="#br0" timeOffset="297891.0383">18039 15708 74,'-7'-2'5,"-5"0"1,1-2 1,-2 2 0,-2-2-1,-1 3-1,0-1-1,-2 1-1,0 1 0,-3 0-1,0 0 1,-4 1-1,1 2-1,-7 2 0,-1 2 0,-4 2 1,-4 3-1,-3 4 0,-4 2-1,-1 3 1,-4 6 1,1 4-1,0 3 0,3 7-1,0 1 0,5 5 0,4 2 0,4 3-2,4-1 0,6 1 0,4-2-1,3-1 0,7-1-2,7-1 1,4-1 1,5 1-1,7-3 1,6 1 0,5 0 1,3-2 2,4-1 1,5-1-1,0-1 0,2-6 1,4-1 0,3-5 0,1-5 0,6-3 1,-1-7 1,1-4 2,3-4 1,-1-6 2,0-4 1,-2-4 1,-2-5-1,-2-4 0,2-3-1,-3-2-1,2-6-3,2-1-1,-1-3 0,1-2-1,0-2-1,-3-2 1,-2 2 1,-5-2 0,-3 0 1,-6 0 2,-5 2-1,-5-1 1,-4-1 2,-7 2 0,-5-2 1,-4 0-1,-5-1-1,-4-1-2,-5 2-7,-4 1-8,-2 0-16,-5 3-29,-2 3-5,2 5-58,-6 2 118,7 4 0,6 6 0</inkml:trace>
  <inkml:trace contextRef="#ctx0" brushRef="#br0" timeOffset="298755.0878">18823 15574 46,'2'-3'2,"3"-2"0,3-2 0,1 2 1,2-1-1,1 2 0,1 1 0,1 3 0,2 1 0,-2 2 0,2 6-1,-1 0 1,1 5 0,-2 4-1,2 3 0,-4 3 0,1 5 0,-2 3 0,-2 5 0,-2 5 0,-1 5 0,-3 5-1,-1 3 1,-2 6-1,0 4 1,0 0-1,0 3-1,1-2-1,2 1 0,2-4 1,2-1 0,5-3 0,0-5 0,3-4 0,2-3 3,3-6 3,-1-6 2,1-8 1,1-4 3,-2-9 1,0-6 2,0-5 2,-2-1 1,-1-4-1,-1 1-2,-3-1-2,-3 3-2,-4 3-2,-3 4-1,-6 4-2,-3 9-4,-2 4 0,-5 4 1,2 8-1,0-2-2,3-1 0,2-2-1,1-3 1,3-4-1,1 0-2,0 2-4,1-3-9,-1-1-9,1 1-14,1-3-13,0-4-33,15-6 86,-2-5 0</inkml:trace>
  <inkml:trace contextRef="#ctx0" brushRef="#br0" timeOffset="299330.1207">19373 16638 47,'-2'-8'1,"1"-2"1,-2-4 1,0-1 2,-2-1 1,5-2 1,3-2-2,1 0 1,2 3 0,4-2 0,3 0-2,2 1-1,4 1 0,-1-2 0,6 2 1,1 0 1,2 0 1,3 0 1,1 2-1,3-2 2,1 4 0,2 0 0,0 1 0,0 1-1,0 3-1,-1 1 0,0 1 0,1 4-2,-1-1 0,0 4-1,2 1-1,-3 0-1,3 0 1,-3 1-1,0-1 0,-2-1 0,0 0 0,-4-1-1,-2 1 1,0-2-1,-2 1-3,-5 0-3,-1 0-8,-2-1-11,-3 2-22,-7 0-4,1 1-16,-7-11 67,-3 2 0</inkml:trace>
  <inkml:trace contextRef="#ctx0" brushRef="#br0" timeOffset="299564.134">20337 16090 94,'3'5'9,"4"4"2,3 2 0,5 7 1,-2 1-3,2 9-4,-1 4-8,1 3-16,-3 5-24,-5 5-43,-14 36 86,-3-8 0,-7-8 0</inkml:trace>
  <inkml:trace contextRef="#ctx0" brushRef="#br0" timeOffset="302256.288">20437 16565 77,'-2'-3'6,"1"-2"0,-1-1 0,1 1 0,0-2-2,2 4-1,0-6-2,1 2 0,0-1 0,1-1-1,-1-3 1,1 1 0,-1-3 0,0-1-1,-1 0 1,2-2 1,-2-1-1,0-1 0,1 2 0,-1 2-1,1-1 0,0 2 0,0 5-1,0 0 0,0 4 1,1 2 0,0 2 1,3 3-1,0 5 1,1 4 1,1 5-1,0 2 0,2 2 0,-2 2-5,2 1-9,0-1-12,1 0-14,0-1-5,7 10 44,-3-6 0</inkml:trace>
  <inkml:trace contextRef="#ctx0" brushRef="#br0" timeOffset="302548.3047">20418 16449 126,'11'0'6,"1"-2"0,5-1 0,1-1 0,4 0-2,2-2 0,1-2-3,4 0 0,-4 0-3,4-3-3,-4 0-4,1 1-7,-3-2-3,-5-2-1,0-2-1,-4-2 2,-7-1 3,-2-1 5,-3-3 5,-5 0 9</inkml:trace>
  <inkml:trace contextRef="#ctx0" brushRef="#br0" timeOffset="302745.316">20719 16119 107,'-3'-5'10,"2"5"-1,-2 1-2,3 6 0,1 2-1,1 5 3,1 3 0,0 3-1,2 3 0,0 2-1,2 2-1,-2-1-2,3-1-3,-1 1-5,3-2-6,-3-3-15,4 0-23,-4-2-2,3-4-11,3-4 61,-1-2 0</inkml:trace>
  <inkml:trace contextRef="#ctx0" brushRef="#br0" timeOffset="303275.3463">20997 16264 150,'-7'4'4,"-2"0"0,-3 3-1,0 2 1,-1 2-2,-2 3-1,2-1-2,3 4 1,2-3-1,3-2 0,3-1 0,4-2 0,3-3 0,6-3 1,-1-4 0,3-1 0,2-4 2,-1-2 1,1-4 1,-2 1 2,0-3 1,-1 2 2,-7 1 0,3 1-2,-3 1 0,-4 5-2,0 1-1,1 2-2,-3 6-1,1 2-2,-1 5-1,0 3 2,0 4 0,1 2 0,-2 3 0,1 2-1,0 0 0,0 2 0,-1 2 1,1-4 0,-2 3 1,2-5 1,-2 1 1,0-3 0,-2-2 3,-1-5-1,0-2-1,-5-5 0,4-1-1,-3-3-4,-2-3-5,1-3-10,1-2-22,-3-4-17,2-2-82,4-24 137,2-1 0,3 3 0</inkml:trace>
  <inkml:trace contextRef="#ctx0" brushRef="#br0" timeOffset="303678.3694">21139 16311 161,'-4'2'1,"0"1"0,-1 3 2,2 3-1,0 1 1,-2 3-1,4 0 1,1 2 1,3-1 0,0 1 1,0-6 1,1 1 1,3-3 2,1-3 1,1-3 0,0-1 1,1-5 1,0 0-2,1-6-1,-1-2-1,2-1-1,-4-4-1,0 2-1,-5-1-1,-1 0-5,-4 0-5,-2 3-5,-4 6-5,-2 3-7,-4 1-12,0 8-22,0 2-5,1 5-30,-3 10 92,3-2 0</inkml:trace>
  <inkml:trace contextRef="#ctx0" brushRef="#br0" timeOffset="304267.4031">21338 16306 132,'6'-1'7,"2"1"0,4 1 1,0 0 0,0 1-2,1 3-1,-1 1 0,-1 1-1,-2 4 0,-3-2-1,-2 1 0,-1 0 0,-4 0 0,-1-1 0,-4 0 0,0-3 1,-4 0 1,0-1 1,-2-2 0,4-2 0,-2-2 0,4 0-1,0-4 0,3-2-2,-1-2-1,5-3-2,2-3-2,4 1-3,3-2-4,3-1-2,1-1-4,5 2-4,0 0-5,1 3-1,1 0-1,-2 2 3,0 3 4,-1 3 3,-3 1 6,-3 2 7,-4 2 7,-1 2 5,-2 1 4,-2 4 4,-1 1 2,-2 4 2,0 2-1,-1 2 0,-1-1-3,2 2-1,-2-1-4,2 0-4,0-1-4,2-4-8,-1 0-14,1-1-25,0-2-10,1-4-54,1-8 107,-1-4 0,0-5 0</inkml:trace>
  <inkml:trace contextRef="#ctx0" brushRef="#br0" timeOffset="304420.4118">21555 16026 169,'-6'-7'-29,"6"7"-18,2 0-46,2 6 93,0-1 0,0-2 0</inkml:trace>
  <inkml:trace contextRef="#ctx0" brushRef="#br0" timeOffset="304685.427">21748 16072 212,'1'10'7,"-2"-4"2,2 6 0,0 3 1,3 4-1,-1 3-1,2 4-3,-3 1-5,3 1-10,-1 0-12,-1-3-21,1-1-16,-3-1-76,-1-3 135,0-4 0,-1-5 0</inkml:trace>
  <inkml:trace contextRef="#ctx0" brushRef="#br0" timeOffset="305455.471">21740 16240 134,'9'-1'3,"4"0"-1,0-1 1,3-2 0,3-2-1,0-1-1,2-1 1,-4-2 0,1-1 0,-3-2 1,-2 1 2,-1 1 1,-5 1 0,0 1-2,-3 2 0,-2 2 0,-2 2-2,2 3 1,-2 6-3,0 4-2,0 5 0,0 4 1,1 2 0,0 3 0,2-2 0,0 0-1,0-2 1,1-4 0,-1-4 2,1-1 0,0-4 0,-3-3 0,0-2 0,1-4 2,1-4-1,-1-3 1,2-3-1,2-3 0,0 0 0,2-1 0,1-2 1,2 4 0,0 1 1,0 2-1,2 4 1,0 3 0,2 3 0,-1 4 1,0 3 1,0 2-1,-2 3-1,0 0 1,-1 2-1,-2 1 0,0 0-1,-2-3-1,-2-3-1,0 0 0,-2-1 0,0-2 0,1-3 0,-1 2-1,2-5 1,-3-4 0,3 0 0,0-3 0,2-3-1,-1-1 1,2-1 0,-2 0-1,0 4 0,3-1 1,-1 2-2,1 2 1,0 4 1,2 0-1,0 3-1,-1 1 1,1-1 0,-4 2 0,4 0 0,-5-1 0,1 0 0,-2 0 0,0-1 0,-4 0-1,1-1-3,-1 3-5,1 1-11,0 4-19,-1 3-20,2 3-83,-7 7 142,0-4 0,0-1 0</inkml:trace>
  <inkml:trace contextRef="#ctx0" brushRef="#br0" timeOffset="306655.5396">22236 15690 114,'-12'-7'8,"-1"-4"3,-5-2 1,-4-2 1,-2-4-2,-4 0 0,-2 0-2,-3-3-2,-1 4-2,-2 0-1,-2 3-3,-1 0 0,-3 6-1,0 2-1,-3 3 1,-2 0 0,0 4 0,-2 0 2,-1 1-1,-1 3 1,0-2 0,-3 3 1,-1 0 0,-1 1 1,-1 2-1,2 0 1,-3 2-1,2 2 0,1 2 0,2 2-1,3 4 0,-1 0-2,-1 5 1,0 1-2,2 2 1,-1 2 0,1 3-1,2 1 1,2 5 1,2 1-1,5 3 0,2 2 0,5 4 0,4 1 0,4 2-1,1-1 0,5 3-1,6-2-1,-1 2-1,6 0 0,2 0 0,2-1 1,4 1 0,3 2 0,6-6 1,3 1 0,2-1 3,6-4-1,3-3 0,4-1 1,2-5-1,5-1 0,2-4 1,6 0-1,2-3 0,3-1 1,3-2-1,-3-2-1,-4-5 1,-3-2 0,-4-3 0,-3-1 1,2-1-1,1-2 1,6 1-1,-1-1 2,5 0 0,-1-1-1,3 1-1,2-2 1,-1-1-1,2 0 1,1-1 0,-1-2 0,2-1 1,10-2 0,9-6 0,5-3 1,4-3-1,4-4-1,-11-2 1,-7-3-1,-13 0-1,-6 1 0,-9 0 0,-4 0 0,-7 1 0,-2-1 1,-4-1-1,-1-3 1,-5-2 0,1-3 1,-3-4 0,-4-2 1,-2-2 1,-2-3 0,1-2 2,-5-5 1,2 1-1,0-5 0,0-2-1,0-2 0,3-2 0,-2-2-2,0-2-1,2 0 0,-1-1-1,1-3 0,-4 3 0,-1-1 1,-3 3-1,0 1 1,-3 2-1,-5 1 0,-2 5-1,-4 2-2,-6 5-6,-5 3-8,-4 6-12,-10 6-20,-7 5-16,-10 8-85,-83 29 149,6 4 0,5 6 0</inkml:trace>
  <inkml:trace contextRef="#ctx0" brushRef="#br0" timeOffset="309662.7116">16092 15784 54,'-6'-2'2,"2"0"-1,-5-2 1,1 2 0,-5 0-1,2-1 0,-5 2 2,2 0 1,-3 0 1,1 1 0,-3-1 1,1-1 1,-3 1 0,1 0 0,-2 0-1,1-1-1,-1-1-1,-1 2-1,3 0-1,-2 1 0,1-1-1,-1 2-1,0 0 1,0 0-1,-1 2 1,-2-1 0,1-1 0,0 1 0,-1 1 1,0 0 0,0 0 0,2 0 0,0 1 0,1-1 0,0 3 0,0-1-1,0 0-1,0 2 1,2 0-1,-3 1 0,0 2-1,-1 0 1,-1 1 0,0 2 0,-2 4 0,-1-1 1,0 3-1,-2 1 1,2 1-1,-2 1 0,0 0 1,2 0-2,-2 0 1,0-1 0,1 1 0,1 1 0,1-1 0,1 1-1,2 2 1,0-1 0,5 3 0,0 3-1,3-2 1,2 3 0,2 1-2,3 2 0,4 4 1,0-1 1,1 4-1,3 1 2,2 0 0,3 2 1,1-2 1,3-1 3,2-1 1,6-4 0,-1-1 2,6-4 0,2-3 1,4-4 0,3-1-1,5-3 0,2-5-2,4 0-1,4-2-2,0-2-1,5-2-6,-1-3-8,-3 1-22,2-1-21,-3-4-92,24-10 146,-12 0 0,-4-7 0</inkml:trace>
  <inkml:trace contextRef="#ctx0" brushRef="#br0" timeOffset="310533.7615">17917 15681 94,'-6'-1'6,"-2"-2"0,-3-1-1,-6-1 1,0 2-2,-4 0-2,-1 0-1,-3 1 0,-2 1 0,-2 1 1,-4 1 1,-4 3 0,-1-2 0,-3 3 0,-2 1 0,-2 1-1,-2 3 0,0 0-1,-2 5-1,2 2 0,-3 4-1,2 0 0,0 8 1,1 2-1,2 4 0,-1 6 0,4 6 0,4 2-1,4 5 0,2 4 0,10-1 0,0-1 0,7 2 1,3-4 0,6-3 3,4-2 1,6 1 0,6-5 0,5 1 0,7-2 1,5-3-1,9 0 0,4-4-2,5-2 1,3-6-1,3-2 0,0-4 0,2-6 0,2-4 1,2-5-1,2-4 1,2-6-1,2-4 2,4-6 1,-1-3 3,0-5 0,2-3 1,-2-2 1,-2-6 1,-4-3 0,-3-1 0,-4-4-3,-6 0-3,-7 0-12,-6-2-43,-11 1-3,-8 2-79,-29-13 133,-4 5 0,-6 8 0</inkml:trace>
  <inkml:trace contextRef="#ctx0" brushRef="#br0" timeOffset="313670.9409">20338 16082 78,'0'-8'9,"0"1"0,1-1-3,0-3-1,3-5-3,1-1 0,1-3-1,3 0-1,0-6 0,1 1 0,2-3 1,1 0 0,1 0 0,0-3 0,2 2 0,1-2-1,4 2 1,4-1-1,3 1 1,4-1-1,3 4 0,1 2 1,3 0-1,2 4 0,-1 3 0,0 1 0,0 1 0,0 2-1,0 3 1,0-2-1,1 4 1,1-1 0,3 3-1,2-1 1,2 4 1,4-1-1,0 4 0,2 0 1,0 0-1,0 3 0,-3 0 1,-3 1-1,-3 1 1,-4 1 0,-4 0 0,1 1 0,-3 1-1,0 0 1,2 0 0,2 3 0,1-1 0,0 2 0,1 2 1,0 0 0,-1 1 0,-1 3 0,-2 2 0,-2 0 0,-1 1-1,0 0 0,-3 1-1,0 2 1,0-1 0,-3 3 1,-2-3 0,-3 4 1,-2 1 1,-3 2-1,-3 3 1,-3 0-1,-2 5-1,-1-1 0,-3 5-1,-3-3-1,-1 4-1,-1-3 1,0 2 0,-2-2 0,-3 2 0,1-2 0,-3-1 0,-1 1-2,-2-1 1,-3 2-1,-3-4 1,-1 2 0,-4 0 0,-1-2 0,-3 1 0,0-2 1,-1-2-1,-2 0 0,1-2 0,-1-2-2,-2 0 0,-1-1-2,-1-1-4,-2 0-1,-1-1 0,-2 0 0,-1-1 0,-1-4 3,-1 0 0,0-3 1,-2-3 5,0-1 2,0-4 1,-1-3 1,0 0 2,1-4 0,-2 0 3,1-2 0,-2-1 1,3 0 0,-2-1 0,-1-1-1,3 0-2,2-1 0,0-2-1,2-1-1,1 0 1,0-2 0,2 0 1,1 0 1,0-1 0,1-1 0,-1 1 0,2-1-1,1-1 0,3 1-1,0 0-1,3-1 0,3 1-2,0-2-1,2 3 0,3-1-1,0-1 0,4 1 1,1-1-1,-1 0 1,4 0 0,-1-1 0,2-1 0,-1-1 0,3-4 0,-1-1 0,0-2 0,0-2 0,0-3 0,-4-1 0,1-3-1,-3 1 2,1 0-1,-2-3 0,-2 3 0,-3 0 0,-1 2-1,0 3 1,-3 2 0,0 2-2,-1 2 1,1 3-1,1 2 1,3 0-2,1 2-1,3-3 0,1 2-1,4-2-1,0 1 1,3 0-1,-2-1-1,2-1-1,1 3 0,0-1 0,0 2 0,0 0-1,0 0 1,-1 1-1,2-1 1,-1-1 0,2 1 1,0-2 0,1-1 0,1-3 1,1 0 0,1-1 1,0-2 1,2 1 1,-1-3 1,2 0 1,-1 1 0,0-1 0,1-2 0,-2-2 0,2 1 1,-1-1-1,2-2-1,-3 3 1,2-3 0,1 3 0,0 0 0,2 1 0,2 2 0,-1 3 0,4-2 0,2 2 0,3 0-1,0 1 1,3 0 1,0-1-2,1 1 1,0 1 0,0 0 0,-3-2 0,1 3 0,-1-1 0,0 1 0,1 3 0,1-2 1,0 1-1,2 2 0,0-1 0,2 0-1,3 2 1,-1 0 0,2-2 0,1 3 0,2 1-1,1 1 2,2 0-1,4 1 1,3 3-1,0-1 1,0 1 0,4 2 0,0-1 0,2 2-1,-2 0 1,2 0-1,0 0 0,-3 0 1,4 3 1,-3-1 0,2 0 1,-3 3 1,1 1 0,-4 0 1,1 2-1,-4 2 0,-2 3-1,-1 2 0,-4 2-2,-1 3 0,-3 3 0,-3 3-1,0 1 0,-4 6 0,-3 1-1,-2 4 2,-5 1-1,-2 5 1,-3 1-1,-4 3 0,-2 2 0,-2 1 0,-4 0 1,1-1-2,1 0 1,1 0 0,-1-2 1,1-3-1,-1 1-1,-1-2 1,0 1 0,-3 0 1,0-2 0,-4 3 0,-2-3 0,-2 1 1,-3-1 2,-1-3-1,-3 2 1,-2-5-1,-2 0 0,-3-2-1,-1-2 1,-4-3-1,-1-1 0,-2-1 0,0-4-1,-3-1 1,-2 1-1,2-3 1,2-3-3,3-3 1,5-1 1,3-3-1,2-1 0,0-1 0,-2 0 0,-2-1 0,0-1 1,-6 0-1,2-2 1,1 2 1,-8-2 0,-7-3 1,-5-1-1,-7-3 1,-5-2 0,6-5 0,9 0 0,7-4-1,9 2 0,6-2 1,7-2-1,3 0 1,2-1-2,1 0 0,2-3 0,0 0-2,1-3 0,0 1 0,-1-2-1,-2-2 1,0 1 0,-2-2-1,1-1 1,-2 1-1,1-4 0,0 2-1,5-1 1,-3-2 0,6 1 0,0-2 1,2 2 0,1 0 1,1-1 1,1 2 0,-4 0-1,1 1-1,-1 3 0,0-3-2,-1 3-3,-2 0-5,1-2-13,4 0-26,0-2-1,0-3-21,6-47 72,0 5 0</inkml:trace>
  <inkml:trace contextRef="#ctx0" brushRef="#br0" timeOffset="316442.0994">21446 16941 67,'-3'7'2,"-1"5"2,-1 2 1,0 5 1,0 2 0,-1 1-1,3 0 1,0 3 0,2-1 1,2-2 0,1 5 0,2 2 1,2 2 0,1 5 3,1 0 1,4 3 1,-2 2 1,5 1 1,1 2-2,3-2-1,1 3-1,-2-10 0,1 1-2,3-2-2,1-1-1,1-5-1,8 4 1,5 0 0,1-5 0,-2-3-1,0-8 0,-2-2-1,-9-9-1,0-2 1,-2-2 0,-2-2-4,-3-1-1,-3-2-4,-4 2-5,-1-3-9,-2 1-12,-4 1-22,-1-2-11,-1 1-79,-8 4 143,-1 1 0,1-1 0</inkml:trace>
  <inkml:trace contextRef="#ctx0" brushRef="#br0" timeOffset="317103.1372">21962 17610 84,'0'0'4,"0"0"0,0 1 1,0 1 0,0 0 0,4 2-1,-3-1 0,1 2-1,2 0 1,-1 0-1,0 0 1,0 3-1,1-3 0,2 4 1,-1-1-1,0 1 0,-1-3 0,3 3 0,-2-2 0,0 2 1,1-2-1,0 3 1,-3-4 0,2 2 1,-1-2 0,-1 2 1,0-2-2,0-1 0,-2-2-1,0 2-5,-1-2-22,0 3-24,-4 7-74,-103 69 122,1-4 0,-4 0 0</inkml:trace>
  <inkml:trace contextRef="#ctx0" brushRef="#br0" timeOffset="330794.9203">10225 14813 65,'-50'-12'7,"-3"-2"2,1-2-2,-3-4 0,0-1-1,-2 0-1,2-1-1,-2-1-2,4 1-1,0-1 0,0 0-1,1 1 1,4-1 0,1-1-1,1-3 1,1 1 0,3-2-1,5-1-1,3-1-3,3-1-2,1 1-2,7-2-3,0 1 0,3-3-1,2 3-1,1-2 0,1 1 1,2 1 0</inkml:trace>
  <inkml:trace contextRef="#ctx0" brushRef="#br0" timeOffset="331327.9508">9901 13346 52,'99'-26'1,"12"2"0,9 1-1,6 0 1,2 6 0,4 1 1,3 1 1,0 2 1,2-1 1,4 3-1,-1 2 2,3-1 0,2 2 2,0 0-1,-1 1 1,-1 1-1,0 1 0,-5 1 0,-1 3-1,-5 1-1,-3 1-1,-6 5-2,-7 1-1,-5 2 0,-3 1-1,-10 4 0,-5 3 0,-7 2-1,-5 3-1,-9 1 1,-6 4 0,-6 4 0,-6 2-1,-5 5 1,-7 4 1,-5 5 1,-5 6 0,-5 2 1,-4 4 3,-6-1 2,-2 3 2,-6-3 0,-1 0 1,-3-3 0,-4 0 0,-7 1-2,-4-4-5,-10 2-12,-11 4-16,-13-2-25,-20 3 0,-21 4-31,-175 56 81,3-10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41:2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11458 10960 82,'9'0'13,"1"-2"1,4-3 1,0-5-1,3-3-2,1-2-1,1-4-1,5-2-2,-2-3-1,4-1-4,1-1-22,3-5-27,5 0 0,5-6-32,42-38 78,-5 6 0</inkml:trace>
  <inkml:trace contextRef="#ctx0" brushRef="#br0" timeOffset="18751.0725">13107 12079 65,'-3'0'6,"-3"-1"1,0-2 0,0 1 0,0 2-1,1-2-2,1-1-1,-1 2-1,-2-1-1,1 2-1,-5 2 0,1 1 0,-3 0-1,1 3 1,-3 1-1,3 2 0,-1-1-1,1 2 1,2 0 0,2-1-1,3 1 2,2-2 0,4 1 1,1-4 1,4 2 1,2-2 0,3 0 0,1-1 0,6 0 0,0-1 0,1 1-1,4 0-1,0 2-1,-2 2 0,0 2 0,0 2 0,-5 1 0,-1 1 0,-5 1 1,-3 0 0,-4 2 2,-1-1 1,-5-2 3,0 1 0,-4 0 3,-3-3 1,-4 0 0,0-3 0,-3 1-1,0-5-1,0-1-2,0-2-3,0 1-5,2-2-6,-1-2-9,3 1-13,1-2-18,3 1-72,5-1 119,2 0 0,2-1 0</inkml:trace>
  <inkml:trace contextRef="#ctx0" brushRef="#br0" timeOffset="19396.1094">13220 12205 61,'3'12'4,"2"3"0,0 3 1,0 2-1,1 2 0,2 1-2,-2 1 0,0-1-1,-1 1 1,-2-3-1,1 0 0,-2-2 0,-1-3 2,0-4 1,0-2 1,-1-3-1,0-2 1,-2-5 0,0-2-1,-2-5 0,1-4-1,-3-3-2,1-3 0,0-5-1,-1 0 0,0-3 0,1-3 0,3-1 0,1 1 0,1-3 0,2 5-1,3-3 1,2 6 0,3 2-1,1 4 1,1 2-1,0 5 0,2 3 0,-3 4 0,2 3 0,2 4 0,-4 2 1,1 2 0,-2 1 0,-1 4 0,0 2 0,-4 1 1,-1 2 1,-4 0 0,-2 1 0,-3-2 1,-4-2 0,-2-1 0,-4-1 0,0-4 0,-3-2-1,2-5-4,-1 0-8,2-2-16,3 0-14,4-1-29,8-3 69,2-1 0</inkml:trace>
  <inkml:trace contextRef="#ctx0" brushRef="#br0" timeOffset="19921.1394">13652 12167 58,'-6'-3'3,"-2"0"0,-2-2 1,1 4-1,-5 0 0,4 4-1,-1 1-1,-2 3 0,3 3 1,0 1-1,2 3 0,1 1 0,3 2 2,1-2 0,3 0 1,2-2 1,3-2 2,2-1 0,0-3 0,3-2 1,0-2-1,2-3 0,-2-2-1,1-3-1,1 0-1,-2-5 0,1-1 1,-1 0 0,-2-3 1,0 0 1,-4 1 0,0 1-2,0 1 0,-3 3-2,0 2 1,-1 3-3,0 3-1,-1 4-2,0 3 0,0 4 0,0 2-5,1 0-7,1 3-10,1-4-9,3 1-6,2-4-46,15 0 85,-1-5 0,-3-1 0</inkml:trace>
  <inkml:trace contextRef="#ctx0" brushRef="#br0" timeOffset="20506.1729">13885 12147 67,'3'6'3,"0"2"1,0 5 0,1-1 0,3 4-1,-2 0 0,-1 2 0,0-1-1,-1-2 0,-1-1 1,-2 1 0,0-6 1,-1-1 0,1-2 1,-1-2-1,0-2 0,0-2-1,0-2 1,1-4-2,0-2-1,1-4-1,3-1 0,0-4 0,1 1 0,2 0-1,3-2-1,0 5 0,1-1 0,3 5 0,-1 3 0,2 4 0,-2 4 1,1 4 0,0 4 0,-2 3 0,-3 4 0,-1 0 0,-2 1 0,-3 0 0,0-1 0,-3 0 1,-3-6 0,-1-3 1,1-1 0,-2-3 1,2-3 0,-1-3 1,3-4-1,3-2 0,1-4 0,7-1 1,3-4 2,4 1 1,4-1 1,1 2 1,2-2-1,0 6 0,1 3-1,0 3-1,-1 7-2,-1 5-7,-3 3-17,-2 7-24,-3 1-1,-3 3-20,-1 10 66,-5-8 0</inkml:trace>
  <inkml:trace contextRef="#ctx0" brushRef="#br0" timeOffset="21112.2075">15326 12206 82,'5'11'14,"4"-1"2,0-1 0,3-2-1,2 0 0,0-4-2,1-3 0,-1-3-1,0-5-1,-1-2 0,-4-1-1,3-1-1,-4-2-1,-3 1-1,-2 1-2,-3 2-2,0 0-5,-5 2-4,-3 0-3,-3 3-7,-3 0-7,-3 4-13,-1 3-14,-1 3-68,-2 15 118,1 0 0,6-4 0</inkml:trace>
  <inkml:trace contextRef="#ctx0" brushRef="#br0" timeOffset="21491.2292">15559 12129 124,'-1'-2'3,"-1"-1"0,1 3 0,1 0 1,2 1-3,3 4 1,1 3-1,3 3 0,1 4 0,0 0 0,2 4 0,-2-1 0,0 1 0,0-3 0,-2-1 4,-3-3 6,-1-4 0,-3-2 2,-1-3 1,0-3 1,0-3 2,2-2-1,-2-2-4,1-5-3,1-3-2,-1-2 0,1-3-3,3 0-1,0-1-3,1 1-12,1 2-25,4 3-22,0 2-125,24 0 184,-1 3 0,-1 2 0</inkml:trace>
  <inkml:trace contextRef="#ctx0" brushRef="#br0" timeOffset="22222.271">16543 12146 118,'1'-6'3,"2"2"0,-2-4 1,2 2-1,2-1-1,0 1-1,2 0 0,3 3-2,0 0 1,1 3 0,0 0 0,0 5 0,0 0-1,1 4 1,-2 0 0,-1 3 0,-1 4 0,-2 0 0,0 1 0,-2 2 1,-4 1-1,0-3 1,0 0 1,0-4 1,-3-1 0,1-4 1,1-2-1,-3-5 1,2 0 0,-1-3-1,1-7-1,0 0 0,2-5-1,2-3-1,-1-2 1,3-1-1,1-1 0,2 2-1,0-1 0,4 4 0,-4 0 0,4 4-1,2 3 0,0 1 1,-2 3 0,2 1 1,-1 4 0,1 2 1,-2 3 1,2 2 1,-1 2 0,-2 2 0,2 0 0,-3 2-1,-2 1 0,1-1-2,-3 0-3,-2 1-11,0-1-14,-2-1-16,1 1-43,11-1 87,-2-2 0,-1-3 0</inkml:trace>
  <inkml:trace contextRef="#ctx0" brushRef="#br0" timeOffset="22787.3034">17048 12110 94,'-6'7'3,"1"3"1,-1 2 0,-2 3 1,1 1-1,4-1 1,-1 2-1,3-1 1,2 0 1,3-3 1,-1-1 0,3-3 1,3-3 0,-2-2 0,4-4 0,-2-3 0,1-1-2,-1-4 0,-1-2-2,-2-3-1,0 0-1,-2-4-1,-4 0-1,-3 1-1,-1 0 0,-2 1 0,1 0 1,-3 2-1,4 3 0,0 3 0,1-2 0,1 2 0,3-1 0,2 2 0,1-4 0,3 4 0,2-3 1,1 2 0,1-1 0,0 3 1,0-2-1,-3 2 0,0 1 0,1-1-1,-3 4 0,-3-1 0,5 2-1,-4 1 1,3 3-1,0 4 1,2 4 1,-3 1 0,4 5 0,-2 2 1,0 1-1,-3 2-1,2 3-7,-5 0-7,-1 0-9,-1 2-5,-3-3-85,-6 6 114,0-6 0,1-6 0</inkml:trace>
  <inkml:trace contextRef="#ctx0" brushRef="#br0" timeOffset="22902.3099">17228 12305 146,'8'-9'14,"5"-3"0,6-4 0,4-1-2,8 0-19,6 0-34,8 2-7,6 2-56,34-1 104,-9 3 0,-15 2 0</inkml:trace>
  <inkml:trace contextRef="#ctx0" brushRef="#br0" timeOffset="24448.3984">14003 11760 58,'-11'-6'2,"3"0"-1,-5 0 0,3-1-1,-3 1 1,-3 1-1,0-2 1,-2 1 0,0 0 0,-1 1 0,-3 1 0,-3-2 1,-1 5-1,-1-2 0,-3 2-1,0 1 1,-3-2 0,1 2 0,-1 0 2,1 0-1,0 0 3,-1 2 0,1-2 0,-2 0 0,0 0-1,1 0 1,-1 2-2,-2 0 0,0 2-1,-1 1 0,-1 1 1,-2 1 0,2 2 1,0 0 1,1 2 0,2 0 1,1 2 0,2 2-2,2 1 1,2 0-2,0 3 0,3 3 0,-3 0-1,3 0-1,-1 2 0,2 0 0,2-1-1,0 2 1,2 0-1,3 0 0,1 1 0,5 3-1,-2-2 1,5 4-1,1 0 0,4 4 1,1-2-1,4 1 1,1 2-1,4-1 1,2 0-1,3-1 0,3 0 1,3-3-1,2 1 1,3 0 0,4-2-1,2-1 1,3-3 0,3 0 0,2-1 0,4-3 0,3 0 0,4-2 1,3-1-1,2 0 1,7-2 0,2 1 0,3-3-1,0-3 1,-1-1 0,2-4-1,0-1 1,-1-6-1,3-2 0,-1-6 0,-1-3 1,2-1-1,-2-6 1,1 0 0,-4-2 0,-3 1 1,-1-5 0,-5-1 0,0 0 0,-1-2 1,-4-3-1,-4-1 2,-4-5-1,-3 3 1,-7-4 1,-4 0 0,-8 0 0,-5 0 0,-4-1 0,-8 2 0,-3-2-1,-3 3-1,-4 1-1,-3 2-1,0 4-3,-5-1-4,1 6-7,-2 2-13,0 4-19,-1 3-7,1 5-45,-17 0 97,3 5 0,5-1 0</inkml:trace>
  <inkml:trace contextRef="#ctx0" brushRef="#br0" timeOffset="24907.4246">14254 11929 111,'8'-5'9,"6"-1"2,3-2 0,2-4 2,7-3-2,0-3-1,8-1-1,1-5-2,2-2 0,5-6-2,1 0-4,3-3-10,-1-4-25,5 2-13,3-2-68,37-18 115,-7 10 0,-10 4 0</inkml:trace>
  <inkml:trace contextRef="#ctx0" brushRef="#br0" timeOffset="33881.9379">14162 11811 49,'5'4'2,"-2"-2"0,-1-1 0,0 1 0,3 1 0,-3-1-1,0 1 1,2 0-1,0 1 0,-3-2 0,3 3 0,0 0 0,-1 0-1,1-2 1,0 5-1,0-4 1,1 3-1,-2-3 1,2 2-1,-2-1 0,3 1 0,-3-3 0,-1 2 1,3-3-1,-2 3 1,-1-4-1,0 0 0,2 2 1,-3-1-1,1-2 0,0 1 0,0 1 0,0-1 0,0 0 1,0 0-1,0-1 0,1 2 1,-2 0 0,1-1 0,0 0 0,0-1 2,0 2-1,0-3 1,0 1 0,1 0 0,1-1-1,1 0 1,3-3-1,0 1 0,4-4 0,0 0 0,4-1 2,-2-1 1,2-2 0,2-1 1,-1-2 0,1-4 1,2 0 0,-2-3-1,5-1 0,1-4-1,2-1 0,2-2-1,-1-2 0,6-1-1,-3-1 0,2 1-1,0-1-1,-2 4-1,-1 2-5,0 3-10,-4 5-17,1 4-14,-2 2-40,7-1 86,-3 4 0,-6 2 0</inkml:trace>
  <inkml:trace contextRef="#ctx0" brushRef="#br0" timeOffset="50744.9024">9235 15497 52,'0'0'2,"-2"-1"0,0 0 0,-3 1-1,-1 1 0,-2 1-2,-3 4-1,0 1 1,0 1 0,-1 2 0,0 3 0,2 1-1,0 0 1,1 2 0,2-1-1,2 0 1,2-2-1,3 0 1,3 0 0,3-3 1,3-1 2,0 0 1,2-4 1,5-1 0,-1-2 2,1-1-1,0-1 1,2-1 0,-3 0-2,3-1-1,-1 1 0,-1-2-1,0 2 1,-1 1-1,-5 1 1,1 2 0,-2-2 1,-2 3 0,-4 2 2,2-1 0,-8 3 2,0 1 0,-1 0 0,-6 0 0,0 1 0,-5-1-2,1-2-1,-3 1-1,-1-1-2,2 1-3,-1-1-3,2 1-7,-1-2-8,3 1-15,-2-2-13,6 0-15,-1-3 62,4-2 0</inkml:trace>
  <inkml:trace contextRef="#ctx0" brushRef="#br0" timeOffset="51181.9274">9468 15625 60,'4'12'5,"1"3"0,3 2 1,0 4 0,3 2-2,-2 1-1,3-2-1,-2 0-1,0-4 0,-1-1 1,-3-5-2,1-2 1,-4-4-3,0 0-5,-1-4-6,0 2-5,-2-4-38,-11-12 56,1 4 0</inkml:trace>
  <inkml:trace contextRef="#ctx0" brushRef="#br0" timeOffset="51472.9441">9442 15602 48,'4'-11'2,"2"-1"1,2-4 0,3 2 1,-1-1 0,2 1 0,3 2 1,-3 2 0,1 2 0,-1 4-1,1-1 0,-2 5-1,0 0 0,-3 0 1,1 5 0,-2 0 2,-1 3-1,-1 1 1,-2 2 0,-5 0-1,-1 1 0,-5 1-2,-1-1-3,-2 3-4,-3-2-6,1 0-9,-1-2-15,3-3-40,4 1 74,1-5 0</inkml:trace>
  <inkml:trace contextRef="#ctx0" brushRef="#br0" timeOffset="51976.9729">9841 15431 57,'-6'1'4,"-3"3"0,-1-1 0,-2 3 0,-1 1-1,6 1-1,-4 0 0,5 1 0,0 1 1,1 0 2,5-1 1,0-2 1,3-1 0,3-1 2,0 0-1,3-1 0,0-4-2,5-3-4,-2-1-2,3-5-2,-2 1-1,3-4-1,-1-1 1,1-1 0,-6 0 2,2 2 3,-4 1 3,-1 1-1,-2 2 1,-3 4-2,-1 0 0,1 3-1,-2 1-2,-3 2-1,1 3-2,0 3-4,-1 2-9,1 3-16,4-3-10,3 2-8,13-2 50,-1 0 0</inkml:trace>
  <inkml:trace contextRef="#ctx0" brushRef="#br0" timeOffset="52619.0096">10096 15385 92,'0'1'3,"0"3"-1,3 0 1,-1 4 0,1 3 0,1-2 0,0 3-1,0-2 0,0-1 0,0-2 0,0 0 2,0 0-1,-3-4 1,2 2-1,-3-3 0,1 1-1,-1-3 0,-1-3-1,-2 1-1,2-3-1,-2-2-1,-1 0 0,3-2 0,1-1 0,1 0 0,2 2-1,2-1 1,1 1 1,3 3 0,1 0-1,1 0 2,1 3 0,0 1 0,1 2 0,-2 1 0,1 1 0,0 0 1,-4 1-1,2 0 1,-4 0-1,0 1-1,-1 1 0,-2 2 0,-2-3 1,-2 0-1,-1-1 1,-3-1 0,1 0 0,-3-2 1,5-2-1,-5-3 0,4-2 0,1-4-1,4-1-1,2-3 1,2-1 0,1-3 0,3 2 1,0 0-1,1 4 1,4 0 1,-4 5 0,2 2 0,3 6 1,-3 3-1,2 4-2,-2 3-4,1 1-12,-2 3-15,0 0-30,2 7 62,-2-3 0</inkml:trace>
  <inkml:trace contextRef="#ctx0" brushRef="#br0" timeOffset="53256.0461">10920 14691 97,'-1'6'5,"-3"6"1,-3 4 2,0 10 1,0 7 1,-4 4 0,1 8-1,-1 4 0,-3 1-1,2 3 0,-2 2-1,0 0-2,2 0-1,-1 4 0,0 0-1,-2 1-1,3-4-1,-2 2 0,2-2-1,0-5-1,0-6-3,2-4-4,2-8-8,-1-4-15,4-6-14,0-6-56,2-4 101,2-5 0,1-5 0</inkml:trace>
  <inkml:trace contextRef="#ctx0" brushRef="#br0" timeOffset="53805.0775">11134 15141 114,'-6'0'4,"-4"1"1,0 2 0,1 1 1,-4 5-2,4 0 0,-4 1-1,5 4 0,0 1-2,3 0-1,1-1 1,3-1 0,1-4 1,5 0 0,1-3 2,4-4 0,2-2 2,1-1 2,4-5 0,-1-2 1,-1-1 1,0-3 0,-3 1-1,-1-2 0,-4 0-1,-2 1-3,-4 0-2,-4 2-3,-2 2-3,-2 0-8,-4 3-7,-2 3-11,0 3-15,-4 2-11,3 5-33,-4 5 88,6 1 0</inkml:trace>
  <inkml:trace contextRef="#ctx0" brushRef="#br0" timeOffset="54192.0996">11321 15091 89,'2'0'7,"2"2"0,2 2 1,3 0 0,-1 3-2,3 1 0,1 2-3,-2-1 0,2 3 0,0-1 0,-3-1 2,-2-2 1,-2 1 2,0-2 2,-3-2 1,-2 0 2,0-1 0,-3-3 0,-1 1 0,0-4-1,-2-3-2,1-2-1,1-4-2,-4-1-1,3-2-2,2-3-4,0-1-9,2 1-18,2-2-32,4 1-1,7-3-68,34-12 128,1 1 0,0 4 0</inkml:trace>
  <inkml:trace contextRef="#ctx0" brushRef="#br0" timeOffset="54827.1359">12066 15018 85,'-1'-1'5,"-2"-3"1,1 0 0,1-4 1,2-1-3,2 0 0,3-1-1,3 0 0,1 2 0,5 2 1,0 0-1,1 5 1,-2 2-1,3 1-1,-4 5 1,1 1-2,-5 4 1,2 0-1,-4 1 0,-1-2 0,-2-2 1,-3-1 1,0-1 0,0-2 0,-3-1 1,1 0 0,-4-4 0,2 1 0,-4-3 0,4 0-1,-3-3-1,1-4 0,0-1 0,2 0-1,0-6 0,4 2-1,3-1 1,1 1 0,4 0 0,2 2 1,2 4-1,2 0 1,0 4 0,1 2 0,1 2-1,0 3 0,0 2-1,-1 1 0,-2 2-2,2 2-3,-4-1-6,-3 2-9,0 1-13,-3 0-13,-1-1-44,5 3 90,0-3 0</inkml:trace>
  <inkml:trace contextRef="#ctx0" brushRef="#br0" timeOffset="55361.1665">12561 14876 126,'-1'2'3,"-1"2"-1,-1 3 2,-2 1-1,0 4-2,-1-1 0,1 2 0,0-2 0,2 2 1,1-3 1,3-1 1,2-2 0,4-3 1,3-3 0,3-1 0,1-5 1,1-4-1,0 1 1,1-3 0,-1-1-1,-4-2 0,-3 1 0,-3-1-1,-4-1 0,-3 2-2,-3 0 0,-5 0-2,-1 3 0,-3-1-1,0 1 1,0 2-2,1 0 1,2 0 0,3-1 0,2-2 0,3-2-1,6-1 1,2-2-1,3-1 1,4 0 0,1 0 0,2 4 0,1 4 0,0 4 0,1 8 0,0 4 0,0 8 1,-2 5 1,0 2 0,-3 6-1,3 1 1,-4 0-1,-2 0-4,-1-2-8,-2-3-12,-3 1-14,-2-2-11,-1-4-27,-2 6 76,-1-4 0</inkml:trace>
  <inkml:trace contextRef="#ctx0" brushRef="#br0" timeOffset="55527.176">12754 14876 177,'8'-7'7,"2"-2"1,7-4-1,6-4-1,5 0-7,9-3-8,8-2-12,7-3-22,5 3-7,5 1-31,38 0 81,-13 5 0</inkml:trace>
  <inkml:trace contextRef="#ctx0" brushRef="#br0" timeOffset="56231.2162">9384 15969 86,'13'-11'7,"6"-1"1,5-3 1,11-3 0,5-1 0,8-6 0,5 0-2,6 0-1,3-4 0,3 1-2,1 0 0,1 0 0,-1 1-1,-2 0-2,-4 2-3,-2 4-7,-7 4-8,-6 1-11,-7 5-14,-7 5-32,-11 9 74,-6 4 0</inkml:trace>
  <inkml:trace contextRef="#ctx0" brushRef="#br0" timeOffset="57126.2674">9055 15708 68,'-24'-36'7,"2"-2"0,1 2-1,3 0-2,4 2-2,3-2-1,7 3-1,5-3-1,6 4 0,3-4 0,8 0 1,4 4 0,5-5 0,8 4 1,8 3 0,4-2 1,6 4-1,6 0 1,5 3 0,2-1 0,4 3-1,2 0 1,-2-2-2,4 0 1,-4 1 0,0 0-1,-3 0 1,-3-1 0,-1-1 0,-4 2 1,-3-1 0,-6 0-1,-3 2 1,-6 3-1,-2 0 0,-6 4 0,-4 0-2,-4 7 1,-3 2 0,-4 5 0,-3 2 0,-3 2 0,1 6 0,-1 5-1,2 4 1,3 4 0,2 6-1,3 3 0,2 3 0,3 4 0,1 1 1,-1 1 0,1-2 0,-3-2 2,-1-1 2,-3-5 0,-3 0 1,-4-6 2,-1-1 0,-4-1 1,-1-2-1,-4 0 0,-4 1-2,-6 2 1,-4 2-3,-8 5-2,-7 4-2,-14 5-2,-11 6-2,-19 5-11,-13 9-25,-24 8-7,-24 12-19,-225 109 67,12-8 0</inkml:trace>
  <inkml:trace contextRef="#ctx0" brushRef="#br0" timeOffset="73955.23">9799 14555 114,'8'-8'15,"4"-4"0,6-6 1,3-3 0,4-5-6,5-6-2,7-4-6,0-6-10,2-1-19,5-1-21,-2 0-65,21-14 113,-7 7 0,-8 9 0</inkml:trace>
  <inkml:trace contextRef="#ctx0" brushRef="#br0" timeOffset="74547.2639">11831 14267 92,'29'-27'-25,"7"-11"-12,69-80 7,0 4 30</inkml:trace>
  <inkml:trace contextRef="#ctx0" brushRef="#br0" timeOffset="99951.7169">10253 16173 58,'0'0'6,"0"0"2,0 0 0,0 0 0,0 0-1,0 0-2,0 0 0,0 0-3,0 0-1,0 0-1,1 3-1,1-2 0,2 4 1,-1-1 1,4 1 0,-1-1 0,0 2 1,0-2 0,1 2 1,-3-2-1,3 1 0,-1 0 0,-1 1 0,0-3-1,2 3 2,-3-2 1,3-1 2,-3 0 1,4-2 2,-1-2 1,4-4 1,1-2 1,1-4-1,2-1-1,3-6-1,3-3 0,4-4-2,3 0-1,4-6 0,2-1-1,3-1 1,3-4-1,1 1 0,1-1 0,0 4-1,-4-3 1,-1 6-1,-3 3-1,-5 2-1,-1 5-3,-8 3-11,-3 5-23,-1 3-25,-5 3-1,-2 2-59,-16 1 120,-4-3 0,-4 0 0</inkml:trace>
  <inkml:trace contextRef="#ctx0" brushRef="#br0" timeOffset="125207.1614">13702 15207 66,'-5'-6'5,"0"-3"0,-1-1 0,4-2 0,2-2 0,3-1-1,7-3 1,4-1-1,3-2 1,5-2 0,3 0 1,3-1-1,3-1 0,2 0-1,2 2-1,3-2 0,3 1-2,2 2 0,3 4 0,3-3-1,4 5 0,4 1 0,3 2 1,5 1 0,3 0 0,4 1 0,2-1-1,1 1 1,4 1 0,2 0 0,-1-1-1,1 3 2,-1 1-1,-1 1 1,-1 1 0,-3 3 0,-4-1 0,-3 3 0,-3 0 0,-7 0-1,-3 0 0,-6 0-2,-6 1-7,-8 1-16,-5 0-20,-9-1-46,-13 6 90,-7 1 0,-4-4 0</inkml:trace>
  <inkml:trace contextRef="#ctx0" brushRef="#br0" timeOffset="125451.1754">15955 14641 64,'5'25'-7,"-2"3"-13,0-2-17,-9 9 37</inkml:trace>
  <inkml:trace contextRef="#ctx0" brushRef="#br0" timeOffset="126160.216">17043 14209 70,'-7'1'3,"-3"2"-1,-3-1 1,-3 5-1,-2 0-1,-1 4-1,-3 2 0,1 1 0,-1 1 0,3 1 0,1 1 0,4-2 2,3 0-1,5-2 2,6-1-1,6-2 2,5 0 0,6-3 0,6-1 1,0-1 0,7-2 1,0-1 0,3-1 0,-1 1 0,-3-1-1,-2 2 0,-2 0 0,-2 0-1,-4 3 0,-3 1 0,-5 1 0,-3 1 0,-3 2 0,-4 2 0,-2 1 1,-3 0 0,-4 0 1,-3 2 0,-2-2 1,-3-1 1,-2-3 0,-2 0 1,-1-1-1,-1-2-1,-2-3-1,2 0-2,-2-3 0,2 1-4,-2-2-3,3 0-7,-2-2-17,4 1-28,3-1-2,4-1-52,14-4 109,3 0 0,7-2 0</inkml:trace>
  <inkml:trace contextRef="#ctx0" brushRef="#br0" timeOffset="126595.2408">17400 14235 65,'-2'9'6,"2"2"1,-1 4 0,2 5 2,1 3-2,0 3 0,1 2 0,1 6 0,-1-1-1,0 3 0,-1-1-1,0 1-1,0 0-1,1 1-1,-2-2-3,1-1-10,-1-2-13,0-5-18,0 0-28,4-8 70,-2-5 0</inkml:trace>
  <inkml:trace contextRef="#ctx0" brushRef="#br0" timeOffset="127079.2685">17481 14151 63,'8'1'5,"2"0"1,3 0-1,5 2 1,2 4-3,0 0 0,3 0-1,-3 4-1,-2 0 0,-2 3 0,-3 0 1,0 2 0,-4-1 2,-3-1 1,-2 1 1,-3 0 0,-3-3 2,-2 1 1,-4-3 0,-2-2 0,-4-1 1,-2 0-1,-3-1 0,-1-2-1,0-2-1,-2 0-2,-3 0 0,3-1-4,2-1-7,1 0-14,4 0-12,3 0-17,4 1-54,18-3 103,1 0 0,4 0 0</inkml:trace>
  <inkml:trace contextRef="#ctx0" brushRef="#br0" timeOffset="127679.3028">18095 14198 80,'-4'-2'3,"-4"1"1,2 1 0,-4-1 1,3 1 0,-5 1-1,2 0-1,-3 2 1,2 1-1,1 2 0,-1 2 0,1 2 0,0 1-1,1-1 0,1 2 0,1 1 1,4-2 0,2 2 0,1 0 1,1-1 1,2 0 0,4-3 0,2-1 0,3-2 0,1-1 0,4-3-1,1-1 0,2-4 0,2-1-1,1-3-1,-1-1 1,-3-2-1,-1-2 0,-1-3 0,-5 1 0,-1 0 0,-3 0 0,-3 2 0,-1 1 0,-3 1-1,3 2-1,-3 4-1,-1 0 0,1 3 0,-1 1-1,0 2 0,1 4 0,0 2 1,2 4-2,0 4-5,1-3-11,6 4-14,-3-2-15,4 1-41,12-1 89,-4-3 0</inkml:trace>
  <inkml:trace contextRef="#ctx0" brushRef="#br0" timeOffset="128357.3416">18443 14187 103,'3'2'2,"-2"0"-1,3 3 1,3 4 0,0 1 1,-1 3-1,1 3 0,2-1-1,-2 0 1,-1 2 0,0-2-1,-2 0 2,0-1-1,-1-4 2,-2-2-1,-1-1 1,0-3 0,-1-3 0,-2 0 0,0-5-1,-2-3 0,1-2-2,2-1 1,-1-5-1,2 0-1,1 0 0,3-2 0,1 2 0,2-3-1,2 3 0,2-1 0,2 4-1,2 1 1,0 3-1,6 2 1,-5 4 0,3 3 0,0 5 1,-2 3-1,2 4 1,-2 3 0,0 5-1,-1 1-1,0-1-1,-3 2-3,-1-2-1,-4-1-1,-2-4 0,-2-4-2,-2-5-1,-1-2 2,-3-5 0,2-5 4,0-2 2,2-5 2,2-4 2,5-4 4,3-1 3,2 0 2,4 1 0,0 0 1,2 4-1,2 0-2,-2 7 0,3 3-3,-1 4-1,0 4-1,-1 3-1,2 4 0,-4 5-1,0 4-4,-3 3-5,-2 1-12,-1 3-16,-7 0-51,-8 10 87,-1-5 0,-4-6 0</inkml:trace>
  <inkml:trace contextRef="#ctx0" brushRef="#br0" timeOffset="129717.4194">19245 13881 64,'-2'-2'7,"-5"-3"2,1 0 0,-5-5 1,-2 3 0,-1-5-1,-4 2-1,1-1-3,-2-1-1,0 1-1,-3-3-2,-2 3 1,-2-2-2,-2-1 0,-4 2 0,-2 0-1,-3-2 1,-5 3-1,-2-1 1,-4 2-1,-2 1 1,-1 1-1,-1 1 0,0 0 0,-1 2 0,0-2 0,2 2 0,-1 1-1,-1 0 1,-2 2 0,-2 0 0,-1-1 0,-3 2 1,-1 1 0,-1 1 0,-3 1 0,0 0 1,-2 0-1,-3 2 1,1-1 0,-3 1 0,-2 1 0,0 2 0,-3-1 1,0 2 0,0 1 0,2 0 0,-1 3-1,1 1 1,6 4-1,2-1 0,4 3 0,4-1 0,7 5 0,3-1-1,6 1 1,7 3 1,-1 1-1,8 1-1,2 3 0,3 1 1,0 5-1,4-1 0,-1 4 0,2 1 0,0 4-1,0-2 1,5 1 1,2 0-1,2-1 0,4 0 0,4-3 0,4 2 1,5-4-1,5 1 0,5-1-1,2 0 1,7-1 0,-1 0-1,6-1 1,2-1-1,2 0 0,4 0-1,2-3-1,1 1 0,5-1 0,1-3 0,5 0 0,2 0 0,3-1 1,3-1 1,3-5 1,1 2 0,4-4 0,1-1 1,3 0 0,1-3-1,2-2 1,1 2 0,0-5 0,0 1 0,3-2 0,-4 0 0,0-2 0,-2-1 1,3-1-1,-4-2 1,2-2 0,1-2-1,0 0 0,1-4 0,-2 2 1,1-3-1,-2 1-1,0-3 1,0 0 0,-2 0-1,0-1 1,-1-1 0,0 0 0,-3-3 0,-2-1 1,-2-4 0,-2 1 2,-4-5-1,0-1 1,-3-5 1,-2-1 0,-1-3-1,-5-3 1,-2-1-1,-5-1 0,-6-3-1,-3-2 1,-6 1 0,-5-3 0,-4-1 1,-5 3 0,-2-3-1,-6 2-1,0 0 1,-4-1-2,-4 3 0,1-1-2,-2 1 1,0 1-2,-3-1 1,0 1 1,0 1-1,-3 0 0,-1 4-3,-2 0-3,-2 4-4,-2 2-6,-3 3-11,3 4-15,-2 5-11,-2 3-28,-4 4 81,5 6 0</inkml:trace>
  <inkml:trace contextRef="#ctx0" brushRef="#br0" timeOffset="130240.4493">19957 14091 85,'4'-4'9,"3"-3"0,2-1 1,5 1 1,5-2-1,4-1-1,3-2-1,1-1-1,5-3 1,1-1 0,2-2-2,3-4 0,2 0-1,4-2-1,2-1-1,2 0 1,3-1-1,2-2 2,0 2 0,1 0 1,0 1-1,-6 0-1,-2 5 0,-6 2-3,-6 0-14,-7 2-39,-6 5-2,-8 4-62,-7-5 116,-5 2 0,-6 1 0</inkml:trace>
  <inkml:trace contextRef="#ctx0" brushRef="#br0" timeOffset="132264.5651">20093 12798 46,'-4'39'0,"-1"-2"1,1 1 0,-1 0-1,-1 0 0,0-1 0,-2 0 0,0-3 0,1 0 1,-3-1 0,0-1 0,-3-2-1,-2 1 1,1-1 1,-1-2 0,-1-2 1,1 1 2,0-3-1,0 2 1,2-2-1,1-1 1,-1 0-2,3-4 0,0 1-2,0-3 0,4-3-2,0 0-2,1-4-3,1-2-10,2 1-11,1-5-10,0 3 37</inkml:trace>
  <inkml:trace contextRef="#ctx0" brushRef="#br0" timeOffset="133520.6369">19848 13436 81,'-10'34'6,"2"-1"-2,0-2-1,-1 1-1,3-3 0,-2-1 0,1-2 0,0-2-1,-2-2 1,2-3-1,-1-1 1,-1-2 0,0-1 0,1-4 0,-2 0 0,3-2 0,-2-3 0,4-1 0,-3-1 0,2 0-2,0-1-2,4-2-6,-1 1-10,0-2-10,2 0-40,-4 2 68,-1 0 0</inkml:trace>
  <inkml:trace contextRef="#ctx0" brushRef="#br0" timeOffset="134021.6656">19503 13779 53,'2'1'4,"4"1"1,1 0 1,3 2 1,-1-3 0,5 1 1,-2-1 0,4-1 1,-1 0-1,4-1 0,2-1-1,-1 0 0,2-3 0,2 2-2,1-2-1,-2 0-1,0-1-1,-2 0-2,-2-1-3,0 1-10,-2 0-16,-2 0-15,-3-1-25,5-16 69,-4 1 0</inkml:trace>
  <inkml:trace contextRef="#ctx0" brushRef="#br0" timeOffset="134860.7136">20038 13464 58,'-10'33'3,"0"-2"1,-1 0 0,-2-2 1,1-4 0,-1-1 2,0-4 0,0 0 0,2-2-1,-1-1-1,3-2 0,0-4-4,4-1-7,-1 0-15,2-3-17,-1-1-14,1 0 52,-3-1 0</inkml:trace>
  <inkml:trace contextRef="#ctx0" brushRef="#br0" timeOffset="135968.777">19620 12211 55,'6'-11'4,"4"3"-1,0 1 0,2 3-1,3 0 0,1 3 0,2 2-1,3 1 0,0 4 0,2 2 0,1 4 0,0 4-1,-2 2 1,0 2-1,-2 7 1,-1 2-1,-1 4 1,-1 4-1,-2 2 0,0 5 0,-5 3 1,-2 2-1,-3 5 1,-5 2-1,-3 1 1,-4 4 0,-3 0 1,-4 2 0,1-1 0,-1-1 1,0-1-1,0-1 2,3-3-1,0-2 1,-1-1 0,2 0 0,-1-4 0,1-1 0,1 0 1,0-4 0,-1-4-1,2-1 1,-1-4-2,0-5 0,0-3-4,1-5-10,0-3-13,0-2-18,0-3-26,-1-1 68,1-4 0</inkml:trace>
  <inkml:trace contextRef="#ctx0" brushRef="#br0" timeOffset="136329.7976">19608 13832 71,'11'5'9,"5"3"1,2-1 1,4 4-1,2-2-1,0 0-5,2-1-12,-1-1-20,-1-2-11,0-3-10,12-9 49,-5-1 0</inkml:trace>
  <inkml:trace contextRef="#ctx0" brushRef="#br0" timeOffset="136964.8339">19671 13803 86,'4'-11'4,"2"-4"1,3-4 0,2-5-1,2-7-4,2-4-6,2-5-9,4-3-13,4-2-27,25-22 55,-3 9 0</inkml:trace>
  <inkml:trace contextRef="#ctx0" brushRef="#br0" timeOffset="137801.8818">19746 13817 75,'2'-15'9,"0"-3"-1,0-1-1,3-3-2,0-1 0,2-3-2,0-1-2,4-1-8,0-3-16,2 4-15,3-2-7,21-13 45,-2 5 0</inkml:trace>
  <inkml:trace contextRef="#ctx0" brushRef="#br0" timeOffset="139808.9966">19591 13543 76,'32'-8'9,"2"1"1,-2 2-1,0-1-2,-3 0-1,-2 1-6,-2 3-14,-3-2-20,-2 4-35,5 6 69,-2 1 0</inkml:trace>
  <inkml:trace contextRef="#ctx0" brushRef="#br0" timeOffset="141661.1026">20022 15229 116,'30'9'18,"2"0"-1,-1-2-2,-1-2-1,-3-2-2,-3 0-2,-4-2 0,-3-1-1,-3 0 0,-5 0-1,1 0-1,-8 0-2,2 0-6,-2 0-11,-3-3-23,-1 0-20,1 1-92,-11 0 147,1 1 0,0 1 0</inkml:trace>
  <inkml:trace contextRef="#ctx0" brushRef="#br0" timeOffset="142584.1553">20252 15644 124,'-1'1'-1,"0"3"1,0 5-1,1 1 1,-2 2-1,2 2 1,-1 3-3,1 1-2,0-3 1,0 2 0,1-6 1,-1 0 1,0-1 0,2-5 0,-2-2 3,0-2 2,-2-6 1,0-2 0,-2-2-1,0-6-2,1-2 1,0-1 0,3-5-1,0 1-1,2 1 0,4 0 0,0 2-1,1 5 1,1 1 0,2 4 1,0 3-1,1 4 1,1 2 1,2 1-1,1 4 0,0 0 1,0 1-1,2 2 0,1 1 0,-3-1 0,1-1 2,-4 0 3,-4-3 2,2 1 2,-4-3 3,-3-1 0,-1 1 0,2-4 1,-3-2-2,-1-3-2,1-2-4,-1-3-3,-2 0-3,0-3-5,0-1-6,-1 3-8,1-1-10,-1 2-11,0 1-7,2 3-41,6 1 88,-1 3 0</inkml:trace>
  <inkml:trace contextRef="#ctx0" brushRef="#br0" timeOffset="143120.186">20598 15619 66,'1'5'1,"3"0"1,1 2-1,3-2 2,5 1-1,0-2 1,0-1 2,2-3 2,-1-5 3,-4 3 2,-1-5 1,-4-1 0,-1 0 0,-3-1 0,-2-3-2,-4 1-2,-3 0-4,-4 0-1,0 0-3,-4 2-1,0 0-3,0 1 0,2-2 0,0 1-1,7 0 0,4-5 1,6 0-1,2-2 2,10-4 1,1-4 1,5 1 1,0 0 1,1-1 1,-1 3 1,-1 5 2,-3 2 2,-3 5 0,-3 2 0,1 7 1,-2 3 0,0 6-1,0 3-1,1 4 0,-1 5-3,0 3 0,-2 2-2,1 0-2,-1 2-5,-2-3-9,1 0-18,-2 0-21,1-4-3,2-1-41,-2 0 97,-1-6 0,0-4 0</inkml:trace>
  <inkml:trace contextRef="#ctx0" brushRef="#br0" timeOffset="143282.1953">20886 15452 146,'3'-4'4,"3"-3"0,4-1-5,0-2-10,5 0-17,3-1-15,2 3-28,15 8 71,-3 4 0</inkml:trace>
  <inkml:trace contextRef="#ctx0" brushRef="#br0" timeOffset="143754.2223">20709 15906 62,'-1'5'-1,"1"0"1,1 3 2,1 0 1,2 1 3,2 1 2,3 2 3,1 0 2,2-1 2,1 1 1,0-2-1,1 2 1,-2-1-2,-3-1 0,1-1-2,-5 1-2,-2-2-2,-3 1-3,-3 2-4,-3-2-4,-3 1-6,-1-1-7,-1 0-10,-3-3-15,1 0-12,4-2-29,-1-15 82,4-1 0</inkml:trace>
  <inkml:trace contextRef="#ctx0" brushRef="#br0" timeOffset="144273.252">20915 15911 162,'0'4'5,"0"4"0,0 5 0,0 5 0,1 4 0,-1 3-1,3 6 0,-1 0-3,0 3 0,1-1-2,-2-4 0,1 0 0,-1-6 0,0-3 1,-1-4-2,0-5 1,-1-3 0,-1-5 1,-2-4-1,0-6 1,-4-6-2,-1-4 0,1-6 0,-1-6-2,1-6 0,0-2 1,3-4 0,3 0 1,2 0 0,4 2 2,2 4 0,4 4 2,0 2 1,4 9-1,1 2 1,1 5-1,-1 4 1,1 5 0,-2 2 0,1 6 0,-2 2 0,-3 2 1,1 4 0,-6 3 0,-3 0 1,-3 2-2,-4-1-1,-1 1-1,-4-2-2,0-4-6,1-1-9,-1-2-6,2-3-8,4-3-6,2-3-66,13-11 102,4-3 0,2 1 0</inkml:trace>
  <inkml:trace contextRef="#ctx0" brushRef="#br0" timeOffset="144475.2635">21164 15823 172,'-2'-1'6,"0"0"-1,-2 1 1,3 0 0,-3 3-3,1-1 0,-2 2-4,4 1-6,-1 2-10,1-1-22,0 2-10,1-3-39,17-5 88,-3-4 0</inkml:trace>
  <inkml:trace contextRef="#ctx0" brushRef="#br0" timeOffset="148599.4994">16161 14165 69,'0'-28'7,"2"-2"0,1-1-1,2 0 0,3-2-2,5-1-2,3 2-1,6-2-1,3 1-1,5 0 1,5 1-1,3 0 1,2 3-1,3 3 0,-1 1 1,1 3 0,1 2-1,1 2 1,2 1 0,3 1 0,1 1 0,4 1 0,1-1 0,2-1 0,5 0 2,-3 2-1,4-2 1,-3 2 0,4-1 0,-3 5 1,0-1 1,2 6-1,-2-1-1,1 2 1,-1 3-1,0 1-1,-3 1 1,1 3-1,-3 0 0,1 3-1,0 4 0,0 0 0,3 4 0,0 0 0,3 1 0,1-2 0,0 1 0,2-1 1,2-3-1,-1 0 1,0-2 0,0 1 0,-4 0 0,1 2 0,-7 0 0,-2 2 0,-7 2 1,-5 0 0,-3 4 0,-6 2 0,-2 0 0,-2 2 0,-3 2 0,1 2-1,-1 1 1,1 3-2,0 2 0,-1 5-1,0 1 1,-3 4 0,-2 1-1,-4-1 1,-5 2 0,-5 0 1,-4-2 1,-9-1 0,-6-3 1,-5 2 1,-6-5 0,-4 2 0,-5-2 0,-1 1-1,-4-1-1,0 2 1,-2-1-2,-4 4 0,2-3 0,-3 0-1,-5 1 0,-4 0 0,-3-3 1,-5-1-1,-4-3 0,-5-2-1,-1-4 1,-1-3-1,-2-2 1,0-5-1,-2-5 1,-1-2-1,-1-5 1,0-5-1,1-2 1,-3-5-2,1-1-1,1-4-6,-1-2-4,2-3-3,-2 0 0,1-2 4,-3-2 2,2 0 2,0-2 2,0 0 5,0-1 6,3-2 2,2-2 0,4-4-3,4-1-2,4-5 1,3 0 0,5-2 2,4-3-1,3-1 1,4 0 0,4-2-1,3-2-2,3-2-1,6-4-5,5-5-7,10-4-16,10-6-16,11-9-15,83-94 58,7 9 0</inkml:trace>
  <inkml:trace contextRef="#ctx0" brushRef="#br0" timeOffset="150429.6041">15903 16486 93,'-3'-4'5,"0"1"1,-4-4 2,-1 3-1,-4-2 0,0-1-2,-5-3-1,0 3 0,-2-2 0,-2-1-1,-1-2-1,-2 0-1,-5-1 1,0 1 0,-4 0 1,1 0-1,-5 3 1,0-1 0,-1 3 0,0 0 0,-3 3-1,0 2 0,-2 2 0,-1 0-1,-3 2 0,-1 2-1,-5 2 0,-1 1-1,-3-1 1,-1 2-1,0 2 0,-1 1 1,1 0-1,1 3 0,1 1 0,1 3-1,1-1 0,0 3-1,1 5 1,0 1-1,2 4 0,2 4 0,0 3 1,4 5 0,3-1 0,2 3 1,3 1 0,4-3 0,6 1 0,-1-2 1,8-1 0,4 0 0,2-5-2,7-2 0,2-4 1,3-2 0,2-1-1,2 2 1,2 0-1,0 3 0,5 1 1,0 0-1,2 2 1,2-1 0,1 2 0,4-1 1,1 1-1,5-1 1,1 3 0,3-5 1,3 1-1,4-2 1,2-3-1,3-2-1,2-2 0,5-1 1,-1 0 0,4-1 0,4-1-1,2-2 0,8 1 2,0-4 0,5-1-1,5-1 0,5-1 1,4-4 0,5-2 0,2-2 0,5-4 0,3-2 1,5-5-1,2-1 0,2-4 0,3-2-2,1-3 1,0-3 1,1-2 2,-1-3 1,-3-1 2,-1-3 1,-4-2 2,0-1 0,0-11 2,12-5-1,6-13 0,6-10-3,-3-10-2,-9-9 0,-20 1-2,-19-4-2,-19 2-2,-14 2 0,-12 0-2,-12 1 0,-10 4 1,-8 2-1,-11 3 1,-10 5 1,-12 6-1,-14 6 0,-14 9-4,-14 9-6,-15 11-13,-16 7-18,-14 13-7,-16 10-18,-142 48 68,19 4 0</inkml:trace>
  <inkml:trace contextRef="#ctx0" brushRef="#br0" timeOffset="151265.6519">14732 17050 81,'1'2'1,"0"0"1,2 5 0,2 1 1,1 5 2,-1 0-1,4 2-2,-4-1 0,1 2-1,0-1 0,0-1-2,0 0 1,1 0-2,-1 2 1,-1-1 2,0-2 1,1 0-1,-2-1 2,-3-3-1,1 0 1,1-3 3,-1-2-1,-4-8 0,-2-4-1,0-9 0,-8-9 0,3-6 0,0-2-1,3 1-1,5 2-1,2 4 0,5 3 0,1 7-1,2 5 0,4 2-1,0 4 0,5 4 1,1 2-1,4 4 1,3 3 0,-1 5 0,4 1 1,-4 3 1,1 3 0,-4 1 2,-4-4-1,-5 2 1,-4-1 1,-3-4 1,-3 1-1,-3-1 0,-5 2-1,1 0-1,-3 0-1,-1-1-2,-4 0-1,-2 1-1,0 1-4,-3-2-7,-1 0-15,1-3-20,-1 1-49,-9-12 97,4-2 0,3-3 0</inkml:trace>
  <inkml:trace contextRef="#ctx0" brushRef="#br0" timeOffset="151693.6764">15137 17073 76,'5'-3'4,"2"-2"0,3 1 0,1-1 1,3-1 0,0 3 0,3-2-1,-1 4-1,1 0-1,-1 2-1,1 2-1,-2 3 1,-1 1 0,-3 1 0,-1 3 0,-2 0 0,-2 0 0,-4 1 0,-2 0 0,-4 0 1,-2 0 0,-3-1 2,-1-3 2,-1 0 2,-3-3 1,0-3 1,2-2 0,1-3 0,2-3 0,2-4-2,3-5-3,2 0-1,4-4-2,3 1-1,3-5-1,3 2-2,1 0-4,5 0-9,-1 3-12,1 4-15,3 2-78,15 3 120,-4 2 0,-4 4 0</inkml:trace>
  <inkml:trace contextRef="#ctx0" brushRef="#br0" timeOffset="151934.6902">15527 16904 188,'-3'0'8,"2"1"0,-1 1 1,3 3 0,2 2-2,0 3-2,2 0 0,1 3-3,0-1-2,1 1-7,1-1-11,0 0-13,1-1-12,-1-3-99,10-8 142,-1 0 0,-3-6 0</inkml:trace>
  <inkml:trace contextRef="#ctx0" brushRef="#br0" timeOffset="152082.6986">15714 16870 165,'3'6'4,"0"3"-2,3 3-9,4 4-22,2 4-15,3 4-47,13 15 91,-6-2 0,-2-7 0</inkml:trace>
  <inkml:trace contextRef="#ctx0" brushRef="#br0" timeOffset="163882.3735">12355 16327 52,'26'-19'2,"5"1"1,3-3-1,2 0 0,5 0-1,-1 2 1,2-1-1,4 0 1,-5 2-1,2 1 0,-1 2-1,-3-1 0,2 4 1,-1 2-1,-1 0 0,2 3 0,-1 4 0,-1-2 0,2 5 0,-2 0 1,0 1-1,0 3 0,0-1 0,-3 2 0,-1 1 0,-2 1 0,0 0 0,-1 1 0,-1 2 0,0-1 0,-2 1 0,0 1 0,-1-2 1,0 3-1,1 1 1,-1 0 0,0 2-1,0-1 1,1 0 0,-1 3-1,-3-3 1,3 2-1,-6-2 0,1 0 0,0 1 1,-3 1-1,1-2 1,0 1 0,1 0-1,-2 2 1,1-1-1,0 2 0,-2-3 0,1 1 0,-3 1 1,1-2 1,-1-2 1,-3-1 1,-4-2 4,2-1 1,-4-2 0,-1 0 0,-2-3 1,1 3-1,-3-3-2,0 2-2,-2-3-2,1 2-4,-2 0-8,2-1-10,-1 1-21,-1-2-5,2 3-1,-5-1 46,0-2 0</inkml:trace>
  <inkml:trace contextRef="#ctx0" brushRef="#br0" timeOffset="164864.4297">14098 16501 55,'5'0'2,"1"2"0,-1-1-1,2 2 0,-1-3 0,0 0 0,0 1-1,2 0 0,-4-1 1,5 1-1,-4 0 1,2 0-1,-4-1 1,1 1-1,2 1 0,-3-2 1,-1 1-1,0-1 1,1 1-1,-1-1 1,0 1 0,0-1 0,0 1 0,-1 0 0,2-1 0,-2 0 0,1 0-1,0 0 1,3 0 0,-3 0-1,0 0 0,-1 0 1,2 2-1,-2-2 0,1 1 0,0-1 0,0 1 1,3 0-1,-3-1 0,-1 1 1,1-1-1,3 0 2,-3 0 1,-1 1 2,2-1 1,-1 2 3,-2-2 1,0 0 2,1-3 2,1 1-1,-1-3 1,3-2-1,-1-2-2,0 0-2,0-3 0,1-1-3,-3-4-1,4 1-3,0-4-6,1-5-10,3-1-14,3-6-23,3-3-1,5-1-22,20-23 74,-1 7 0</inkml:trace>
  <inkml:trace contextRef="#ctx0" brushRef="#br0" timeOffset="165649.4746">14112 16648 88,'1'-2'16,"0"1"3,1-6 1,1-2-4,2-5-2,-3-1-3,1-5-2,-1-2-3,2-3-1,1-5-6,1-3-6,3-4-6,1-6-9,1 0-9,3-3-14,1 0-40,19-18 85,-4 11 0</inkml:trace>
  <inkml:trace contextRef="#ctx0" brushRef="#br0" timeOffset="167061.5554">13764 15971 50,'35'17'3,"-1"3"-1,-4 1 0,1 0-1,-5-2 0,0 0 0,-6 0-1,0 1 1,1-2-1,-4 1 0,1 1 0,-2-1 0,0 0 0,1-1 0,0 0 0,-1 0 1,0-2-1,-1 0 1,0 1 0,0-4 1,-3 1 0,1-1 0,-1-2 0,-3-1 1,2-1 0,-4 0 1,2 0 0,-4-3 0,4 2 0,-4-3 0,3 3 0,-4-5-2,1 4 1,-1-3-1,2 0-1,-2 1-1,2 1 1,-1-2-1,1 3 0,2-1 0,1-1 0,1 1 0,-2 0 0,4 2 1,-3-4 0,2 5 0,-4-4 0,1 4 0,-2-2-1,0 3 1,-2-3 0,2 3-1,-2-2-4,0 1-9,-2-3-15,2 4-11,-2-4 5,-1-2 34</inkml:trace>
  <inkml:trace contextRef="#ctx0" brushRef="#br0" timeOffset="167890.6028">14102 16716 73,'0'-2'9,"1"-1"0,0-2-1,0-2-3,1-3 0,-1 1-1,0-3 0,3-2-1,-2-1 1,3-5 0,2-2 0,-2-3 0,3-2 1,1-1 0,0-1 0,0-1 1,-1 1 0,0 0 0,-1-1 0,-1 3-1,0-2-1,-3 5-2,1 0-8,0 3-17,2 2-23,0 3-2,1 1-15,15-10 63,-3 4 0</inkml:trace>
  <inkml:trace contextRef="#ctx0" brushRef="#br0" timeOffset="170240.7372">15181 16213 59,'17'-8'3,"7"-2"1,4-2 0,5-1 0,3-1-1,5-1-1,1 1 0,1 0-1,1 2-1,1 0 1,3 3-1,0-1 0,4 3 0,-1 0 0,1 3 0,1 0 0,-1 1 0,1 2 0,-1 2 0,2 0 0,0 3 0,3-2 0,0 1 0,1 2 1,-1-2-1,1 2 0,-1-1 1,-1 0 0,0 0-1,-2-2 1,1 3-1,-1-3 1,1 3 0,0-2-1,-1 4 0,-2-2 0,-2 2 0,-3 2 0,-3 2 0,-5 0-1,-3 3 1,-5 1 0,-3 2 0,-4 2 0,-2 1 0,-2 5 0,-5 0 0,-1 2-1,-4 4-1,-3 2-2,-3 5 0,-4 1 0,-4 6 1,-5 0 0,-3 5 1,-6 3 0,-4-1 2,-6 3 3,-2 0-2,-7-1 1,-3-1 1,0-6-2,3-5 0,0-6 0,1-2 1,2-3-1,-4-2 1,-1 4-1,-5 0 0,-2 1 1,-4 1 0,-4-1 0,-3 1-1,-3 2 0,-5-1 1,-1 0-2,-5 3 1,-3-4-1,-3 2 0,-1-2 0,-2-2 0,-2-2-1,1-2 1,-4-2 1,3-4-1,-2-1 2,1-4 0,-1-4 0,1-3 0,1-3 1,3-4 0,-1-6-2,3-2 0,3-4-1,0-3 0,2-3 1,3-3-1,3-5 1,0-2 0,4-3 0,2-3 3,4-1-1,8-2 1,-5-8-1,-1-8 0,-1-11 0,2-8 0,-1-10-1,15 3-2,15 4 0,12 3-2,11 5 1,5 4 0,8 5-1,4 4 2,4 0-1,2-2 0,4 2 0,5-1 0,4 2 1,4 1 0,6 1 0,4 1 0,4 2 1,5 0 0,4 4 0,3-2 1,5 0-1,4 0-1,7-3 0,5 0 0,6-1 0,3 0-1,4 3 1,4 1-1,0 3 0,2 3 2,-1 3-1,-2 3 0,-1 6-1,-2 4-1,0 3 0,-2 3-1,-3 4 0,-2 3 1,-6 4-1,-3 4 0,-4 5 2,-6 2-1,-2 5 2,-6 4-1,-4 3 1,-2 2 0,-6 6 1,-1 3-1,-5 6 0,-3 2 0,-4 6 0,-4 4 1,-5 5-1,-4 2-1,-5 4 1,-1 1-3,-3 2 1,-4 4-3,-4-1 0,-1 4 0,-5 2 0,-4 0 0,-2 2 1,-7 0 3,-1-7-1,-2-7 2,-3-7 3,0-7 1,-4-4 0,-3 3 0,-6-1-1,-5 3 0,-4 0 2,-5 2-2,-7 1-2,-4 1-2,-4 2 0,-8-1-4,-4 0 0,-7 2-2,-7-4-6,-6-3-12,-5-1-10,-199 19 24,18-13 11</inkml:trace>
  <inkml:trace contextRef="#ctx0" brushRef="#br0" timeOffset="171251.795">14496 16069 63,'29'42'3,"-3"-4"-1,-8 1 0,-1-5 0,-4-2-3,-1-3-5,-1-4-13,-3 0-14,1 4 20,-4-7 13</inkml:trace>
  <inkml:trace contextRef="#ctx0" brushRef="#br0" timeOffset="172522.8677">18284 16951 64,'28'1'7,"12"1"0,7-1 2,8 1 1,8-1 0,3-1 1,3-3-1,0-1-1,-2-1 0,-3-2-1,-3-2-2,-5-2-1,-5 0-3,-5 0-5,-8-2-3,-3 1-9,-6 2-17,-8-1-14,-4 0-19,-7-6 65,-7 3 0</inkml:trace>
  <inkml:trace contextRef="#ctx0" brushRef="#br0" timeOffset="172752.8809">19210 16733 150,'7'11'7,"2"6"-7,3 6-11,-1 5-22,1 6-10,-4 6-27,-21 46 70,-2-8 0</inkml:trace>
  <inkml:trace contextRef="#ctx0" brushRef="#br0" timeOffset="173451.9209">17618 16857 60,'45'19'9,"2"-2"2,5-1 2,3 1 1,2-4 0,9-2 1,2-3-1,5-2-1,5-3-3,1-2-2,4-2 0,0-1-2,-1-3 1,-3-2-2,-3-1-1,-5-1 0,-5-2 0,-5-1-1,-7 0-2,-4-2-5,-8 3-8,-6-3-18,-6-1-23,-4 1-71,-6-8 124,-5 1 0,-7 2 0</inkml:trace>
  <inkml:trace contextRef="#ctx0" brushRef="#br0" timeOffset="174126.9595">19606 16668 114,'-2'-2'5,"0"1"0,0-2 2,0 1 0,-1-1 0,1 0-1,0 0 1,-1-1-2,3 2 1,-1 1-2,0-2-1,1 3-2,0 0-1,0 0 0,0 0 0,0 0 0,0 3 0,1 1 1,0 5 1,4 6 1,1 4 1,4 8 0,-1 3-1,0 5 1,3 4-1,-3 1-1,0-2-1,-2 1-3,-1-4-5,-2-1-10,-2-6-9,0-3-6,-1-3-88,-9-8 120,1-3 0,-2-9 0</inkml:trace>
  <inkml:trace contextRef="#ctx0" brushRef="#br0" timeOffset="174452.9781">19640 16705 137,'5'-5'6,"2"-2"1,5-2 1,0 4-1,3-2-2,1 4 0,0 3-2,1 4 0,0 5 0,-3 4-1,-2 4 0,-1 3 1,-3 3-1,-1 3 0,-5 0 0,-1 0 1,-2-1-1,-1-1 0,-3-4 1,-2-1-1,2-3 1,-6-3-1,4-5-1,-3-1 0,3-3-3,-2-1-6,2-3-8,-1-1-15,2-1-13,-3-1-71,7-6 115,-1-1 0,3 2 0</inkml:trace>
  <inkml:trace contextRef="#ctx0" brushRef="#br0" timeOffset="174712.993">19929 16824 85,'8'3'8,"3"2"-1,1 1 1,2 1 0,-2 4-7,1-2-10,-3 1-19,-1 0-12,-2-3 0,-2-1 40</inkml:trace>
  <inkml:trace contextRef="#ctx0" brushRef="#br0" timeOffset="175498.0379">20143 16745 92,'0'0'9,"0"0"0,-2 0 0,0 0 0,-1 2-4,-1 2-3,-1 3-3,2 3 0,-1 1-1,4 0 0,-1 1 1,2-3 0,0-1 1,2-1 0,3-3 0,1-4 0,1-3 1,2-2 0,1-5 0,2-2 0,-1-5 0,0-2-1,2-1 2,0-3 0,-1-3 1,-1 0 1,-2 0 0,0-3 2,-2 2 0,-4 2 1,-1 0-2,-3 3 0,0 4 0,-1 3-2,-1 4-2,-1 3-1,2 1-1,-1 2-1,1 4 0,-1 1 0,3 4 0,-1 1 0,2 6 2,0 1 0,0 2-1,3 1 0,1 0-1,0 3 1,2-1 0,1-1 0,1-2 0,0 0 0,1-4 0,0 0 2,1-3 0,-4-1-1,3-4 1,-5 1-2,-2-3-1,0 0 0,-4 2 0,-4 1-1,-3 2 1,-3 1-2,-2 0 0,-4 1-5,1-2-9,0 1-13,1 0-11,4-2-5,9-9 47,3 0 0</inkml:trace>
  <inkml:trace contextRef="#ctx0" brushRef="#br0" timeOffset="176007.067">20561 16655 96,'3'-3'12,"1"-3"0,3-2 0,-6-3 2,-1-1-4,0 1-1,-1-1-2,-4 2-1,2 1-5,-2 2 0,1 3-2,-1 5-1,-1 6-1,1 1 0,2 4 0,-2 3 1,4 0 0,2 3 0,2-4 0,-1-2-2,6-3-1,3-2-1,1-5-2,5-5 2,3-3 0,0-6 1,0-5 2,1-6 3,-2-3 3,-1-4 4,-2-2 2,-2 1 0,-5-1 3,-1 2 1,-2 3 1,-2 4-3,-2 5-1,0 5-2,-2 4-2,0 6-2,-2 6-1,0 6-3,0 2-1,0 8 1,2 5-1,0 3-1,0 2-2,3 3-3,1-1-6,1 1-10,0-2-16,1-2-12,1-3-34,-3-4 85,-3-6 0</inkml:trace>
  <inkml:trace contextRef="#ctx0" brushRef="#br0" timeOffset="176284.0829">20755 16476 112,'6'-6'3,"3"0"1,1 0 0,3 2 1,3 0-1,0 3 2,-1 1-1,1 3 1,-4 3 0,0 1 0,-3 1 1,-2 3 0,-1 0-2,-2-1-1,-1 0 0,-3-2-3,2 0-2,-1-1-4,3-2-6,1-2-8,1 1-7,5-7-9,0 1-57,17-14 92,-3 0 0,-3 1 0</inkml:trace>
  <inkml:trace contextRef="#ctx0" brushRef="#br0" timeOffset="176398.0894">21047 16396 147,'0'0'-4,"0"1"-7,2 2-11,-1 1-9,2-1-48,18 4 79,2-1 0</inkml:trace>
  <inkml:trace contextRef="#ctx0" brushRef="#br0" timeOffset="176709.1072">21524 16275 195,'0'0'8,"0"0"0,0 2 0,-3 4 1,-2 4-4,-4 8-2,-6 8-3,-6 6 0,-7 12 0,-7 7 0,-5 10 0,-6 7 0,-4 6 1,-2 4 0,4-6 1,6-6-1,6-9 0,5-7-1,7-6-1,1-1-1,4-1-5,1 0-7,3-4-11,4 1-20,2-5-9,4-2-40,23-2 94,4-7 0</inkml:trace>
  <inkml:trace contextRef="#ctx0" brushRef="#br0" timeOffset="177070.1278">21127 17168 159,'2'4'-1,"-1"3"0,-1 1 0,-1 1 0,-1 1 1,1 2-1,0 0 0,0 1 2,1 1 0,0-3-1,0 2 1,0 0 1,1-2 1,1-2 2,0-1 1,1-2 1,2-1 1,-2-3 1,-1-2 2,0-3-1,6-8 0,-2-4-2,0-7-3,4-1-2,-4 1-5,-1-1-5,-3 7-11,-2 6-11,-3 2-9,-1 3-5,3 3-63,5 4 106,0-1 0,2 4 0</inkml:trace>
  <inkml:trace contextRef="#ctx0" brushRef="#br0" timeOffset="177347.1437">21310 17129 166,'5'0'6,"3"0"0,2 1 0,0 2 0,1 1-1,-1 0-2,-1 1 1,-2 2 1,0-3 0,-3 3 1,0-3 1,-1 0 0,-5 1 1,0-2-1,-4-1 0,1-1-2,-3-1-1,1-5-2,-1-1-2,1-2-4,0-3-5,5-3-7,2-1-9,4-1-8,1-2-11,5-1-7,3 2-32,16 0 83,0 6 0</inkml:trace>
  <inkml:trace contextRef="#ctx0" brushRef="#br0" timeOffset="177693.1635">21574 17086 157,'1'2'4,"-1"-1"2,2 1 2,-2 1 0,0-3 0,0 0 0,0 0 0,1-4-1,1 0-1,1-3-2,1-3-2,1-3 0,1 0-1,1 3 0,2-3-2,0 2 1,3 4-1,2 3 0,0 2 0,0 6 0,0 4 1,2 4 0,-3 3 0,-1 5-1,0 2 0,-5 1-3,4-2-9,-8-3-10,0-1-10,0-3-11,-1-6-62,9-1 106,0-1 0,-2-6 0</inkml:trace>
  <inkml:trace contextRef="#ctx0" brushRef="#br0" timeOffset="178403.2041">21921 17118 103,'1'4'4,"1"5"3,1 1 2,2 3 1,2-3 0,1 3 1,1-6-2,2 0 1,1-6-1,-1-1 0,1-3-1,-1-3-1,-3-2 1,1-4-1,-4-1-1,-3-3 0,-2 1-1,-4-1-2,-3 0-1,-4 0-1,0 1-1,-2 0-2,1 3 0,0-1 0,1 3-1,4-1 0,3 0 0,4 2-2,2 0 0,6 1 0,-1 1 0,5 0 0,-1 2-1,2 2 1,-3 1 0,-1 5 1,-3-1 2,1 5 1,-4 1 0,1 2 1,-4 0 1,0 2 1,-1-4 0,0 0 0,-1-2 0,2-2 0,0-4 0,0-4-1,2-3 1,1-5-1,2-5 0,1-4 0,2-5 0,2-3 1,-1-3 0,3-1 1,-2 3 0,0-1 0,0 5-1,0 5 0,-4 6 1,2 8-1,-1 7-1,0 8-1,1 10 1,1 6 0,0 8 0,-1 7 0,1 2 0,1 3-1,-2 0 0,-1-1 0,0-4-1,0-6 1,-3-3 1,-2-8 0,2-6 2,-3-5 0,-1-5 1,1-7 1,3-8-1,0-5-10,10-8-47,9-14-2,19-13-79,137-119 134,3 4 0,5-5 0</inkml:trace>
  <inkml:trace contextRef="#ctx0" brushRef="#br0" timeOffset="195269.1688">2358 14760 65,'8'-13'-1,"4"-4"0,4-3 1,6-5-1,6-3 0,3-1-1,4-2 0,6 1 0,1 3 2,2 0 0,3 5 0,-3 3 0,2 3 1,-3 5 1,4 4-2,-3 4 1,4 5 0,-3 5 1,3 4-1,0 6 1,0 5 0,2 3-1,-2 5 0,-1 3 0,-1 7 1,-2 0-1,-2 6 1,-2 0 1,-1 3 0,-5 1 3,-1 0 1,-2-2 2,-1-1 0,-4-4 1,-1-3 1,-4-4 0,-2-2 0,-4-6-2,-2-2 0,-4-4-1,-4-5 0,-1 1-3,-4-6-6,-1-1-9,-2-2-18,1 0-15,-2-2-69,-8 3 112,0 2 0,2-3 0</inkml:trace>
  <inkml:trace contextRef="#ctx0" brushRef="#br0" timeOffset="195620.1888">3603 15257 96,'4'5'0,"-2"-2"-1,5 3 1,-2-1-1,4 2 2,-1-1-1,5 3 0,-2-2 0,6 3-4,0-2-2,2-1-2,0-3 1,1-1-1,0-3 2,-3-3 1,-1-2 5,-5-5 6,-1 1 5,-3-3 6,-4 3 1,-1 0-1,-2 1-1,-2 3-1,-1 3-5,-1 3-7,-3 7-18,1 7-30,3 6-3,-1 8-8,10 44 56,2-6 0</inkml:trace>
  <inkml:trace contextRef="#ctx0" brushRef="#br0" timeOffset="196288.227">3990 15625 119,'-3'-2'6,"0"-2"0,-3 1-2,2-1 0,-4 3-3,1 1-1,-5 5-2,4 2-1,-3 3-2,2 4 0,3 3 2,1-1-1,4 3 1,2-3 0,4 1 1,2-2 0,4-1 1,1-5 0,5 2 0,-2-4 1,2 1 1,-2-2-1,0 0 2,-2 0 0,-1-1 1,-3 0 2,-2-1 1,-2 2 2,-3-2 1,1 5 1,-6-1 3,1 0 0,-4-1-2,-3 3-1,0-3-1,-2 0-2,-2 0-4,1-3-5,0 1-10,3-3-23,-2 1-18,3 0-62,4-5 115,3 1 0,-1-4 0</inkml:trace>
  <inkml:trace contextRef="#ctx0" brushRef="#br0" timeOffset="196640.2472">4215 15591 109,'-2'-1'2,"0"1"0,0 2 2,3 4 0,1 1-1,3 6-1,2 6 2,4 1 0,0 6-2,3 3 1,2 2-1,2 2-1,-1 3 0,0-1-1,0-1-3,-3 0-2,-1-3-3,-3-2-4,-3-3-3,-4-5-8,1-5-6,-4-4-19,-11-15 48,-1-4 0</inkml:trace>
  <inkml:trace contextRef="#ctx0" brushRef="#br0" timeOffset="196938.2642">4230 15505 57,'5'-4'5,"-1"1"0,6-1 0,1 2 0,2 1-2,2 2 1,2 4 0,1 4-2,-4 2 1,2 3 0,-2 3 1,-3 1 1,-4 3 1,-3-3 0,-4 1 1,-2-2 0,-3 1 0,-5-3-1,0 1-2,-5-5-4,-2 1-6,2-1-9,-1-3-17,5-3-12,-3 1-7,13-11 51,3-1 0</inkml:trace>
  <inkml:trace contextRef="#ctx0" brushRef="#br0" timeOffset="197446.2933">4561 15399 84,'-4'1'2,"-1"1"-1,-1 3 1,-1 2 0,1 2-3,1 4 0,0-1 0,3 2 0,1 1 0,2 0 1,3 1 0,0-1 0,2-3 1,2-3 1,-1-3 0,5 0 1,-3-5 0,1-1 1,-3-1 0,2-4 0,-3-2 0,1-1 0,-1-5 0,-1 1-1,-3-2 1,-1 0 2,-1 1 2,-3 3 0,2-1 0,-1 3-3,-2 3-1,3 0-1,-1 4-2,1-2-1,1 3-3,0 3-1,1-2 0,2 5-1,2 1-6,3 2-7,0-2-10,2 2-8,1-2-26,14-2 62,-3-3 0</inkml:trace>
  <inkml:trace contextRef="#ctx0" brushRef="#br0" timeOffset="198069.3289">4764 15277 138,'0'-3'-2,"-1"2"0,-1-1 1,2 4-1,3 1 1,0 4 0,2 2 2,2 4 0,-1 1 0,2 4 1,1-2-1,-2 1 1,-2-2 1,0-3 1,0-2 2,-4-2 0,1-3 1,-1-3 0,1 0-1,-5-4 0,2-4-2,-1-2-1,-2-5-3,1-2 0,0-2-1,0-1-1,1-2 0,1 4 0,0-1-1,1 5 0,2-1 0,-1 5 0,3 3 0,-1 1 0,2 2 0,3 3 1,0 1 1,2 3 0,2 1 1,-2 1 0,0 1 1,2 0-1,-5-2 1,2 1 2,-3-1 0,-1-2 2,2-1 0,-3 1-1,-3-3 1,1-4 0,-2-1-1,0-4 0,-1-3-2,-1-5-1,2 2-1,-3-3 0,2 1 0,-1-3 0,2 3-1,0 0 0,1 6-1,1-2-1,2 6 0,1 0 1,3 5 0,3 2-1,2 5-10,0 1-34,3 4-1,-1 0-27,11 9 75,-2-1 0</inkml:trace>
  <inkml:trace contextRef="#ctx0" brushRef="#br0" timeOffset="198632.3611">5635 13902 41,'-1'1'-2,"-1"2"1,2 0-1,0 2 0</inkml:trace>
  <inkml:trace contextRef="#ctx0" brushRef="#br0" timeOffset="198885.3756">5595 14296 58,'-10'70'3,"-3"5"2,2 6 1,-2 5 1,2 3 2,2 1 2,1 1 2,3 2 0,3 0 1,1-2 0,0-3-2,1-1-1,0-6-2,-1-5-2,1-4-1,-3-6-2,0-5 0,-1-8-4,0-8-15,0-2-33,1-9-3,1-7-41,-3-27 92,0-8 0</inkml:trace>
  <inkml:trace contextRef="#ctx0" brushRef="#br0" timeOffset="202871.6036">5908 14810 59,'5'7'5,"4"5"1,0-2-1,1 3-2,1-2 1,-2 1-1,0 0-1,-2-1 1,0 1 0,-3-2 0,-1-2 1,0 0 1,-3-3-1,0-2 0,-2 2 0,-2-5 0,2 1-2,-6-4-1,2-6-1,-1-2-1,1-4 0,-2-6-1,1 3 1,1-2-1,1-3 1,1 2 1,1-1-1,1 2 0,-1 0 1,4 4-2,1 1 1,1 2-1,3 4 0,2 0 0,2 3 1,2 4 0,1 2 0,2 1 0,1 1 1,2 3 0,0 4 0,-1 0 0,0 4 0,-2-1 0,-1 2 0,-1 1 0,0-1 0,-5-4 1,1 2-1,-4-5 1,0 1 1,2-4 0,-2 0 2,-4-3 0,1 2 1,-2-3-1,1-4 1,0 1-1,0-5 0,-1-4-1,-1-3-1,-2-3-1,0-4 0,-1 1-1,-3-4-2,3 2-2,-1 0-4,0 3-7,1-1-8,0 3-6,2 2-34,9-2 63,0 2 0</inkml:trace>
  <inkml:trace contextRef="#ctx0" brushRef="#br0" timeOffset="203397.6337">6382 14659 85,'1'-8'5,"1"0"1,0-2 0,-1-2-1,-1-4-2,-1 2-2,-2 3-1,-2-1-2,-4 2-1,6 3 0,-6 1-1,4 2-1,-2 2 0,-2 2 0,4 0 0,1 2 1,-1 1 1,4-1 1,2-2 0,2-2 1,3-4 2,1-4 2,5-2 0,-3-1 3,1-3 0,1-2-1,-4-2 3,1 2 1,0 0-1,-3 2-1,-1 3-1,0 3-3,-1 2 1,2 8 0,0 5-1,4 3-2,-1 9 0,3 4 2,1 3 0,0 5 0,2 0 0,-2 5-2,1 0-7,-2 0-12,-1 1-19,0-1-6,-2-1-11,-4 1 54,0-5 0</inkml:trace>
  <inkml:trace contextRef="#ctx0" brushRef="#br0" timeOffset="203609.6458">6484 14516 119,'2'-2'0,"1"-4"0,4-1-1,1-2 0,2 1-2,4-4-5,0-1-4,5 1 0,0-1-1,3-1 1,3-1 0,-2-2 1,1-2 3,0-2 5,-2-3 6</inkml:trace>
  <inkml:trace contextRef="#ctx0" brushRef="#br0" timeOffset="203899.6624">6828 14140 113,'4'-22'17,"-2"1"-4,-2 8-2,-4 0-4,-1 4-3,-2 6-3,-1 6-2,-1 4-3,2 5 1,1 5-1,4 2 1,2 1 1,2 0 2,2 2-1,7-3 2,0-1-1,5-1 1,1-3 0,1-1 0,-1-2 0,1 1 0,-5-3 0,-1 2 1,-1-1-1,-6-1 0,-1 2-1,-3-1-2,-5-1-3,1 2-4,-3-2-7,-4 0-11,2-1-14,-1-3-18,0-12 59,1-2 0</inkml:trace>
  <inkml:trace contextRef="#ctx0" brushRef="#br0" timeOffset="204234.6816">6990 14111 79,'4'9'5,"4"4"1,3 5 1,2 4 0,2 6-1,-1 4-1,3 3 0,0 2-1,-1 2 0,-1-2-1,1 2 0,-4-3-1,-1 0 0,1-5-1,-4-1 0,-1-5 0,0-4-1,-3-3-1,0-6-2,-2-4-2,-1-3-4,-3-7-2,-1-5-4,-2-6-2,-3-6-2,-1-8 3,0-2-29,-11-42 52</inkml:trace>
  <inkml:trace contextRef="#ctx0" brushRef="#br0" timeOffset="204472.6952">7100 14045 71,'6'-26'5,"2"3"0,0 5 0,3 6-1,-1 5 0,2 5 0,-1 5-1,0 4 0,0 4-1,0 7 1,-4 2-1,-1 3 1,-2 3-1,-2 1 0,-4 0 0,-2-2-2,-2-2-3,-1-3-5,-1-4-11,-1-4-9,2-4-34,7-11 62,1-3 0</inkml:trace>
  <inkml:trace contextRef="#ctx0" brushRef="#br0" timeOffset="204935.7217">7339 13894 126,'0'0'5,"-3"-1"0,1 1 0,-3 1-1,-2 1-2,-3 3-1,2 3-1,-2 4-1,3 1 1,-2 4-1,3 0 1,1 0 0,2 2 0,2-1-1,2-1 0,1-1 1,3-1 1,0-6 1,3-1 0,-2-5 0,3-3 1,-1-6 1,3-4-1,-4-2 0,3-5-2,-5-1 0,2-2 0,-2 2-1,0-1 0,-3 2 0,1 1-1,-1 2-1,-2 3-1,3 2 1,-3 4-1,1 2 0,1 2 0,1 3 0,0 5-3,2 0-1,2 5-4,-1 0-5,3 1-5,0-3-4,3 1-36,13-6 61,-2-1 0</inkml:trace>
  <inkml:trace contextRef="#ctx0" brushRef="#br0" timeOffset="205614.7605">7548 13792 130,'0'0'4,"0"0"0,0 0 0,0 0 0,0 0-4,0 2-2,2 1 0,-1 3 1,3 2 2,-1 2-1,5 2 1,-1 0 0,0 0 1,2 2-1,-2-3 0,0-1 0,-2-2 2,-1-2 2,0-2-1,-2-1 1,1-1-1,-3-2 1,0-3-1,0-2-1,0-4-1,-3-2-2,2-4-1,-1-1 1,-1-1-1,3-1 0,0 1 0,0 2-2,3-1 1,-1 6-1,2 0 0,-2 5 1,2 2-1,-1 2 1,2 3 0,2 4 1,1 1 1,-1 1 0,1 3 0,0 0 0,-1-2 1,-1-1 0,-1-1 1,-1-1 0,-1-2 1,2-1 0,-1-1 0,-1-4 0,0-4 0,0-2-1,-1-6-1,0-4-1,-1-2 0,-1-2 0,0-1 0,1-2-1,-1 2 1,0 0-1,0 0 1,0 4-2,0 3 0,1 4 0,0 2 0,1 3 0,1 4 1,1 5 1,2 2 0,-1 6 1,4 4 2,-1 2 0,2 5 0,1 2 0,4 2 0,-3 2 0,2 1-4,2 0-8,2 2-18,-1 2-19,3 0-60,4 31 106,-4-6 0,-3-8 0</inkml:trace>
  <inkml:trace contextRef="#ctx0" brushRef="#br0" timeOffset="206600.8169">7234 13320 58,'-31'-4'5,"-6"2"-1,-7-2-1,-2 4 0,-7 2-1,-6 2-1,-2 4 0,-3 4-1,-5 2 1,-3 5-1,-2 4 1,-2 5 0,-1 2 0,-1 4 1,2 6 1,0 1 0,1 6 0,1 3 1,3 3 0,2 4 0,2 5-1,4 3 0,2 6 1,4 3-1,5 2-1,4 3 0,4 2-1,5 3 0,8-1-1,5 4 0,9-2-1,7 0 0,6-1 0,11-4 0,3 0-1,10-5 2,9-5-1,7-3 1,8-5 1,9-6-1,10-4 1,1-5 0,9-5 0,3-3-1,7-7 1,5-5 0,4-3 0,5-9 0,5-5 1,4-7 0,4-6 0,2-7 1,0-9 1,0-6 0,0-10 0,-2-5 2,-1-6 0,-4-8 1,-1-3 1,-8-6 0,-4-2 1,-9-4 0,-4-4-1,-7-4-1,-8-3-1,-7-6-2,-6-3 0,-5-4-1,-8-5-1,-8-4-1,-7-1-1,-9-2 0,-9-3-1,-10 2-1,-8 0 1,-11 4-1,-9 3 0,-11 5-1,-8 2 0,-10 9-1,-11 4-1,-12 11-2,-10 9-4,-16 16-12,-17 18-20,-20 18-8,-20 30-24,-252 156 75,17 12 0</inkml:trace>
  <inkml:trace contextRef="#ctx0" brushRef="#br0" timeOffset="215858.3464">4321 16145 62,'-3'0'-2,"1"0"0,-2 0 0,4 0 0,5-3 1,2-2 1,4-3 2,7-5 0,10-7-13,5-6-20,74-61 16,-2-3 15</inkml:trace>
  <inkml:trace contextRef="#ctx0" brushRef="#br0" timeOffset="220356.6037">11664 10736 53,'33'-29'6,"9"-6"0,6-6 2,8-3 0,3-6 0,0 2 0,-1 2-1,-4 2 0,-6 6-1,-6 3-1,-6 6-2,-5 6 0,-7 4-2,-5 5 0,-5 5-2,-4 3-2,-3 2-3,-5 2-3,2 1-2,-1 1-3,-3 0-2,0 2-3,0 0-32,-2 11 51,0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45:17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10590 5880 56,'-2'-1'3,"0"0"2,-4-3-1,3 3 1,0-1-1,0-1-2,2 2-1,1 1-1,0 0 0,0 0-1,1 0 1,1 0-1,2 0 2,2 0 0,1 1 2,1 2 1,1-2 0,2 0 1,0-1-1,0 1 1,0-1-1,0 0-1,3 0 0,0-1-1,0 1 0,2 0-1,3-2 0,0 1 0,3-1 0,1 1-1,2 0 1,2-1-1,-1 0 1,4 1 0,-1 0 0,2 1 0,-1-1 1,0-1-1,0 1 1,0 0-1,1 0 1,1 1-1,4-1-1,-1 0 1,0-1-1,2 2 1,1 0-1,0 0 0,0-1 1,-3 1-1,2 0 1,0-1-1,0 1 0,0 0 0,1 0 0,3-1 0,1-1 1,1 0-1,4 1 0,1-1 0,1 0 0,2-1 0,-1 1 0,1-1 1,1 0-1,-4 0 0,-1 0 0,2 1 0,0-1 0,-1 1 0,3 0 0,2 0 0,1 2 0,1-1 0,1-1 0,0 2 0,-2 0 0,0 2 0,-2-1 0,-1 0 0,0 1 1,2-1-1,1 1 0,3-1 1,2 0-1,1-2 0,2 1 0,0-1 1,-1-2-1,1 1 0,-1 0 1,-1-1-1,0 1 1,2-2-1,-1 2 1,-1 0 0,4-2 0,-2 1 1,2 0-1,-1 1 0,2-2 1,1 2-1,1-2 0,3 2 0,0-2 0,2 3 0,0-2 0,1 0-1,1 0 1,1 0-1,1 0 1,0 0-1,2-1 0,3 1 1,-5 0-1,3 0 0,-1 1 0,2-2 1,0 2 0,0-2-1,2 2 1,3-2 0,-1 0 0,1 1 0,3-1-1,1 1 1,-1-1 0,2 2-1,-1-3 1,0 3-1,3-3 1,0 3 0,-2-1 0,3 0 0,-2 1 0,-2 0 0,-1 1 0,3-1 0,-2 2 0,0 0 0,0 0 0,0 0 0,-1 0-1,0 0 1,0 0-1,2-1 1,-1 1-1,-1 0 0,-2 0 1,-1 1-1,-1-1 1,-2 2-1,1 0 1,-1-1 0,0 0-1,-3 0 1,3 1 0,-3-2-1,0 0 1,0 1-1,-3 0 1,0 0-1,-5 1 1,0-1 0,-3 2 0,0-1 0,0-1 0,-3 2-1,0-1 1,1-1 0,-1-1-1,2 0 0,0 0 0,4 0 1,-1 0-1,1-1 0,0 1 0,-1-1 1,-2 0-1,-1-1 0,3 1 1,-4 1 0,0 0-1,1-1 1,0 0-1,-2 0 0,0 1 1,-1-1-1,1-1 1,-2 2-1,2 0 0,-2 0 1,2 2-1,-1 0 1,0 0-1,-2 3 0,0-2 0,-1 2 0,-2 0 1,3-2-1,1 1 0,-3 0 1,6-2 0,-2 2 1,2-2 0,-1 1 0,2 1 0,-1 1 0,1-2 1,-1 1-1,4 0 0,0 1-1,0-1 0,0 1 0,1-1 0,-2-1-1,0 2 1,-1-1-1,-3-1 1,1 1-1,-4 0 1,0 1 0,0-1 0,-2-1-1,-2 2 1,0-2 0,-1 1 0,-1 0-1,0 1 0,0 0 1,3-1-1,1 0 1,1 0-1,-2 0 1,1-1-1,1 0 0,-2-2 0,-3 1 0,2 1 0,-1-2 1,1 0-1,1 1 0,0-1 0,1 1 0,1-1 0,1-1 1,-1 0-1,1 0 0,0 0 0,2-1 1,-1-1-1,3 1 0,1 0 0,1 0 1,0 1-2,0-1 2,0 1-2,2 0 1,-1 1 0,1 0 0,1 1 0,1 1 0,1 1 0,2-1 0,-1 2 0,2-3 0,-2 2 0,2-1 0,-3 0 1,3 1 0,-1-1 0,1 1 0,1 0 0,0 2 0,1-2 0,4 2 0,-4 1-1,3-1 1,0 1-1,0-1-1,0 1 0,-1 0 0,3 1 0,-1 0 0,2 1 0,0-1 0,1 1 1,1-2 0,0-1 0,2 0 0,-2-2 0,0-2 0,-1-2 0,-3 1 0,-2 0 0,0-1 0,-2 3 0,-1-2 0,0 0 0,-3 4-2,-1-3 0,2 3-3,-4-1-1,-3 1-5,-3 1-7,-5-1-12,-5 1-15,-5 0-9,-4 0-26,17-2 80,-11-2 0</inkml:trace>
  <inkml:trace contextRef="#ctx0" brushRef="#br0" timeOffset="4242.2427">9575 6994 45,'31'1'1,"0"0"0,0 0 0,2-1 0,1 0-1,-1 0 2,1-1-1,-2 0 1,3 0-1,0 1 1,1-2-1,2 1 1,-2 0-1,3 0 0,0 0 0,0 1 0,-1 1-1,0-1 0,0 2 1,1 1-1,0-2 0,0 2 0,1 0 1,0 0-1,2-1 1,2 2-1,-1-2 0,3 1 0,-1-2 1,1 1-1,-1-2 1,0 0-1,-1 1 1,-3-2-1,2 1 1,-3 0-1,3-2 1,-3-1-1,5 2 0,-2-1 1,2 0-1,1 0 0,-2 1 1,3 0-1,-3 0 0,2 0 0,-3 0 1,2-1-1,-2 2 0,1 0 1,1-1-1,1-1 0,1 1 0,3 0 0,-1 1 1,1-3-1,-1 2 0,0-1 0,-3 1 1,-1-1-1,-2 0 0,-4 0 0,0 0 0,-1 1 0,1-1 1,-1 0-1,2-1 1,1 2 0,1-2 2,2 1 0,-2 0 1,0-1 1,-1 1 1,0 0-1,-2-1 0,-2 1 0,-1 0-1,-1-1-1,1 1 0,-1 1-2,3-1 1,-1-1-1,3 2 0,0 0-1,2 0 1,1-1-1,0 0 1,2 1-1,1-1 1,0 0-1,1-1 1,2-1 0,-1 1-1,0 0 0,1-2 1,2 1-1,0 1 1,1-1-1,1 1 0,0-3 0,0 2 1,1 1-1,0-2 0,-2 2 1,0-2-1,-1 0 0,-3 2 0,2-2 1,0 3-1,1-2 0,0 2 0,1-1 0,0 0 0,-2 2 0,-1-1 0,0 0 1,-7 2-2,4-1 1,-6 1 0,-3 0 0,0 1 0,1 1 0,-1-2 0,0 2 0,2-1 0,0 2 0,-2-1 0,3 1 0,-2 0 0,0 0 0,-3 1 0,-2-1 1,-1 2-1,0-1 0,0 0 0,-1-1 1,0 1-1,0 1 0,0-2 1,2 1-1,2-2 0,-1 0 1,3 1-1,0-2 0,1 0 0,2 0 0,-1 0-1,1-1 0,0 1 0,-2-1 0,2 0 0,0 2-1,1-2 1,-1 0 0,3 0 0,0-2 1,2 2-1,0 0 1,3-1 0,0 0 0,-3 0 0,4 1 0,-3 0 0,-1 1 0,2 1 0,-1 0 0,0 0 0,1 2 0,2-1 0,2 0 0,1 0 0,3 0-1,0 0 1,2-2 0,0 0 1,-1-1-1,-1-1 0,-1 0 1,0-1-1,-1-1 1,2 2 0,-1-2 0,2 0 0,2 1 1,-3-1-1,2-1 0,-1 1 0,-1-1 0,-2 1-1,1 0 1,-1 0-1,1 0 1,0 2-1,3-2 0,2 0 0,-3 2 1,1-3-1,2 2 0,-2-2 0,-3 1 0,-2-2 0,0 2 0,-1-2 0,-2 2 0,2-1 0,-1 1-1,2 2 1,1-2-1,0 2 1,0 0 0,-1 0 0,-2 1-1,-1 0 1,-2 0 0,-2 0 0,-1-2 0,1 0 0,0 1 0,2-1 0,0 0 1,0 1-1,2-1 0,1 2 0,-3-2 0,1 2 0,1-1 0,-2 1 0,2 0 0,0-1 0,1 1 0,2-1 0,0 1 0,-1 0 0,1 1-1,0 0 2,-3 0-1,3 1 0,-3-1 0,-2 0 0,2 1 0,-3-1 0,2 2 1,2 1-1,-3-3 0,3 2 1,0-1-1,-2 0 1,-1 0 0,2-1-1,-3-1 1,-2 0 0,0 0-1,-1 0 1,0 0-1,-1 0 1,2 0-1,3 0 1,1 0-1,-1 0 1,4-1-1,-2 1 0,2-1 0,1 1 0,-3 0 1,3 0-1,-5-1 0,0 1 0,2 0 1,-1 0 0,2 0-1,2 0 1,1 1-1,-1 0 1,3 2-1,-1 0 1,0 2 0,-1-1 0,3 2-1,-1 1 1,3-1 0,0 2 0,1-1 0,1 0-1,2 1 1,-2-3-1,-1 1 0,-2-1 1,0-2-1,-2 2 0,-3-3 1,4 3-1,-1-3 0,0 2 0,0-2 1,-2 2-1,0-1 0,-4 2 1,-1 1-1,-3-3 0,-2 2 1,-2-1 0,-1 0 0,-2 0 0,-1-1 0,2 0 0,0-1 0,-1 0 0,0-2-1,-2 2 1,0-1-1,-2-1 1,-2 0-1,-3 0 1,-2 0-1,-1-1 0,-3 1 1,-1 0-1,-1 0 1,1 0 0,-1 0-1,0 1 0,-2-1 1,2 1-1,-2 0 0,1-1 1,0 0-1,0 0 1,-2 0-1,1-1 1,-2 1 0,0-1-1,1 0 1,-1-1 0,1 2-1,-1-1 1,2 0 1,-2 0 1,-1 0 1,0 0 2,-1-1 2,-2-2 0,0 0 2,-3-2-1,1-2 1,-1-4-2,0-1 0,0-3-2,1-5-1,-1-4-1,1-3-1,-1-4 0,-2-4 0,1-5-1,-4-3-1,-2-6-1,-3 0-1,-4-3 0,-7-3-2,-2 1-1,-9-2 0,-2 3-1,-6 1 1,-4 3-1,-1 3 0,-2 2-1,0 5-2,1 4-2,-1 5-2,2 6-5,1 6-6,-2 4-14,-2 8-16,-2 4-48,-54 14 101,4-1 0,2 1 0</inkml:trace>
  <inkml:trace contextRef="#ctx0" brushRef="#br0" timeOffset="30096.7215">4339 5992 77,'63'10'7,"2"-2"1,3-1 0,3 1-1,4 1-1,3-4 0,5 1 0,2-1-1,4-2 0,4 1-1,5-1 0,3 1 1,3-1-1,1 0-2,4 0 1,-2 3-1,3-1 0,2 2 0,-2 0-1,2 0 1,-1 0-1,0 0 1,1 0-1,4-1 0,-3 0 3,3 0 0,2-1 2,-2 1 1,0 0 0,1 0 1,-3 0-1,-3 1 1,-1 1-3,-5 0-11,0 3-37,-4 4-8,0 0-76,44 9 127,-16-4 0,-20-6 0</inkml:trace>
  <inkml:trace contextRef="#ctx0" brushRef="#br0" timeOffset="31970.8287">24987 8033 124,'14'-6'23,"2"0"0,3-6-3,2-2-3,3-4-3,2-6-2,5-4-3,5-5-3,2-7-1,7-3-6,12-7-14,8-8-31,16-5-9,14-8-81,131-76 136,-13 7 0,-12 12 0</inkml:trace>
  <inkml:trace contextRef="#ctx0" brushRef="#br0" timeOffset="37039.1186">10035 11543 115,'-1'-4'12,"0"0"0,0-1-1,0 4 0,1 0-2,0 1-3,0 0-3,0 3-1,0 6-1,1 7 3,1 5 0,1 6 0,1 5 1,-1 2-1,1 4 0,0 1 1,-1 2-1,2-2-1,0-1 0,0-1-1,-2-2-1,2-1-1,0-2-3,-2-4-9,1-3-16,1 0-22,1-5-2,-2-5-28,10-14 80,0-2 0</inkml:trace>
  <inkml:trace contextRef="#ctx0" brushRef="#br0" timeOffset="37677.1551">10529 11453 162,'-6'-5'5,"-1"1"-1,-3 0 1,2-1-1,-5 3-1,2 1-1,-4 1 0,1 4-1,-2 3 0,1 4-1,-2 3 0,2 4 0,-1 2-2,3 4 1,3 2-1,2 2 1,6 0 0,2-2-1,5-1 2,4-5 0,0-2 1,3-5 1,2-6-1,1-4 1,1-6 0,0-3 0,0-5 0,1-3 0,-2-3 0,1-4 0,-4-1 0,-1-1 1,-2 0 0,-1 4 0,-4 1 0,-2 3-2,1 4 1,-1 4 0,-2 2-1,0 6 1,0 3-1,0 5 0,0 4 1,0 6 1,0 3 0,1 4 1,-1 3-1,0 2-1,0 4 2,-1-1-2,0 2 0,-1-1-1,0 1-3,-1 0-4,1-3-6,-2-1-13,2 1-25,0-3-4,4-5-45,9-8 99,2-7 0,2-10 0</inkml:trace>
  <inkml:trace contextRef="#ctx0" brushRef="#br0" timeOffset="38175.1835">10856 11398 141,'0'0'1,"-1"3"1,-2 2-1,1 4 1,-2 3-1,2 4 1,-1 3-1,0 4 0,0 1 0,1 2 0,1 1 0,1-1-1,0-1 0,2-3 1,1-3 0,-2-5 2,5-1 0,0-4 1,3-1 1,-1-7-1,4 3 1,0-4-1,1-2 1,2 2-2,-2-1 0,2 2-1,-2 2-1,0-1 1,0 2 0,-3 1 1,1 2-1,-5 2 1,-2 2 0,-2 1 0,-4 1 0,-4 2-1,-3 0-2,-3 2-3,-5-2-6,-1 3-9,-1-4-21,2-1-12,-3-3-51,-8-15 102,5-3 0,2-3 0</inkml:trace>
  <inkml:trace contextRef="#ctx0" brushRef="#br0" timeOffset="38376.195">10916 11418 141,'8'-7'2,"4"-1"-5,6-2-8,1-1-14,6 1-16,3-1-22,28 4 63,-5 2 0</inkml:trace>
  <inkml:trace contextRef="#ctx0" brushRef="#br0" timeOffset="38868.2232">11401 11258 91,'-1'-3'15,"-2"-1"0,-1-3 0,1 3 1,-4-1-3,-2 5-4,-3-2-3,1 7-3,-5 4-1,0 4-1,-2 4-1,0 3 1,-2 2-1,-1 4 0,4-2 0,1 4 0,5-4 0,3-2 0,7-2 0,4-2 1,5-4 0,3-5 1,6-4-1,0-4 1,2-2 1,0-5 0,-1-1 0,0-4 1,-1-2 1,-3-1-1,-2 2 0,0-1 0,-5 5-1,-1-2 0,0 5-1,-5 1 0,1 5-1,2 4 0,-1 7 0,0 4 0,2 9 0,-2 5 0,1 4-3,3 5-2,0 3-3,-1 0-6,-1 2-6,0-6-12,0 0-14,-1-8-74,5-4 119,-2-8 0,-1-9 0</inkml:trace>
  <inkml:trace contextRef="#ctx0" brushRef="#br0" timeOffset="39840.2788">11135 10757 74,'-56'-2'8,"-5"2"-2,-1 3 1,0 1-1,-3 5 0,0 0-1,-3 5-2,-1 2 1,-1 3 0,0 3 1,0 5 1,-3 2 0,-1 4 1,0 5 1,3 5 1,1-2 0,2 8 0,6-2 0,1 5-2,6 1-1,8 1-2,4 1-1,4 5-1,6 4-1,4 2 0,2 7-1,4 0 0,4 4-1,6-1 1,4 1 0,4-1-1,6 0 1,6-2-1,6-1 1,5-1-1,6-3 0,2-1 1,8-3-1,2-2 1,6-4 0,6-3 0,4-3 1,8-5 0,6-2-1,4-5 1,4-5 0,4-4-1,2-5 0,2-6 1,2-8-1,-1-5 1,2-8 0,-1-5 0,1-5 0,4-8 0,-1-7 0,0-5 0,1-6 0,0-5 1,-3-5-1,0-3 1,-4-4 1,1-5-1,-5-3 1,-4-3-1,-1-5 0,-2-5 0,-6-2 0,-2-5-1,-5 1 0,-5-1 1,-6 1 1,-4 0 0,-11 0 1,-8 3 0,-5 0 0,-6 0 0,-11 1-1,-4 0 1,-9 0-1,-4 1-2,-7 2 0,-4 3 0,-6 4 0,-3 6 0,-5 7-1,-6 6 1,-2 7-2,-4 7 1,-1 9 0,-2 5-3,0 7-1,1 6-3,1 6-4,2 5-8,4 5-10,3 6-17,6 5-12,6 1-49,14 26 107,9-3 0,9-7 0</inkml:trace>
  <inkml:trace contextRef="#ctx0" brushRef="#br0" timeOffset="40298.305">12423 11142 81,'15'-3'13,"8"-3"1,9-1-1,6-5 0,12-1-2,3-3-1,10-4 0,7-3 0,7-4 0,6 1-2,6-5 0,4 2-1,4-1-2,4-2 0,-2 2-1,4 3-1,-5-1-1,-2 4 0,-6 2-3,-8 0-4,-7 5-8,-7 3-9,-10 3-12,-12 3-10,-7 1-66,-10 8 110,-12 3 0,-4-2 0</inkml:trace>
  <inkml:trace contextRef="#ctx0" brushRef="#br0" timeOffset="40521.3177">14222 10541 124,'10'3'5,"7"3"0,1 4-1,6 4-3,1 4-11,0 1-21,-2 6-11,-2 3-14,-7 22 56,-7-5 0</inkml:trace>
  <inkml:trace contextRef="#ctx0" brushRef="#br0" timeOffset="41207.357">15097 10581 76,'-3'-6'6,"-2"-4"2,0-2 1,-1-1 1,-4-6 0,2-1 0,-2-1-1,3-2-3,-7-5-2,4-1-2,-1-2 0,0 0-2,2 0 0,1 2 0,-2 2 0,5 5-1,0 6-2,2 2 1,1 4 0,2 4 0,1 6 0,2 3-1,3 2 1,2 4 1,4 2 1,-1 0 0,5 0 1,-1 0-1,4-2 1,0-2 1,1-4-1,4-2 0,0-2 0,1-5 1,2-2-2,-1-2 1,2-2 0,-3-2 0,0 0 0,-2 0 1,-5 0 0,-1 3 0,-5 1 1,-2 1 0,-4 4-1,-1 1-1,-3 2 0,2-2 0,-2 3 0,0 2-1,0 1 0,4 3 1,-3 5 0,2 2 0,-1 2 1,2 5-1,0 3 1,0 1 0,-1 1-1,1 5-1,-2 0-3,0-1-2,-2 1-6,1-3-8,-1 0-15,1-3-12,-1-4-12,7-7 58,0-3 0</inkml:trace>
  <inkml:trace contextRef="#ctx0" brushRef="#br0" timeOffset="42043.4048">15753 9846 96,'0'7'5,"2"2"0,-2 5 1,0 4-1,1 6-1,2 1-1,-2 4-1,1 3-1,-1 0 0,2 1-1,-1-4 1,1 1-1,0-4 1,0-4 0,0-1 0,2-2 0,1-5 0,-4-3 1,2-1-1,-1-4 1,-1-1 1,-1-4 0,4 4 0,-4-4 1,2-2-1,5-1 1,0 0-1,0-1 1,3-2-1,4-1 0,-1 0 1,2-1 0,2 2 1,0-2 1,3 1 1,-3 0-1,3-1 0,0 1 0,1-1 0,1 0-1,0 1 0,2-1-1,1 0 0,2 2 0,0-1-1,1 1 1,-2-1-1,0 0 0,-1 3-1,-3-1 0,-2 1-1,-4 0-4,-2 3-7,-3-1-20,0 1-26,-3 1-1,-2-1-49,-9 4 106,-2-2 0,-6-1 0</inkml:trace>
  <inkml:trace contextRef="#ctx0" brushRef="#br0" timeOffset="42711.443">15349 10867 68,'24'-6'10,"11"-4"2,7-1 0,12-3 1,11-4-1,9-3-3,5-1-1,9 1-3,1-3-1,2 3-1,1 0-1,-2 1 0,-3 1 0,-4 2-1,-5 2-1,-6 2-2,-6 1-6,-10 1-6,-6 4-10,-9 4-12,-7 0-43,-8 12 79,-9 0 0</inkml:trace>
  <inkml:trace contextRef="#ctx0" brushRef="#br0" timeOffset="44095.5222">12293 13374 67,'66'41'10,"5"-1"2,-1-4 1,2-3 0,1-4 0,0-4-1,1-5 0,-1-6-3,-1-5 0,-1-3-2,-2-4-2,-2-3-1,-5-2-2,-4 0-3,-5 0-4,-7-1-7,-7 2-8,-6-1-11,-7 2-12,-5 1-33,-1 3 76,-7 0 0</inkml:trace>
  <inkml:trace contextRef="#ctx0" brushRef="#br0" timeOffset="45091.5791">11729 12812 52,'14'36'4,"3"-3"-1,4 4 1,5-3-1,3 1 0,2-1-1,7 0 1,1-3-1,1 3 0,1-4 1,1 1 0,-3 0 1,0-3 2,-3 2 0,-2-4 2,1 1 0,-3-2 0,-3-2 1,2 1-2,-1-1 0,0-2-2,1 0 0,1 0-2,-1-2-1,1 0 0,-1-5-2,0 0-4,-1-2-9,2-1-12,-4-4-20,1 0-32,21 1 77,-6-2 0</inkml:trace>
  <inkml:trace contextRef="#ctx0" brushRef="#br0" timeOffset="45819.6208">13504 13349 59,'0'0'1,"0"0"2,-2-2 0,0 1 1,0 3 0,1 0-1,0 4 1,3 4 0,1 1 0,0 1 0,2 3-2,0 3-1,3 2 0,-1 0 0,1 2-1,1 0 1,2 3-1,0-2 0,1 1 1,-2-2 1,-1-1 0,-1 0 2,-1 0 1,-4-1 1,-4 2-1,-5 1 0,-5 0-3,-3 1-12,-4 3-23,-5 1-7,-2 1-8,-33 13 48,6-4 0</inkml:trace>
  <inkml:trace contextRef="#ctx0" brushRef="#br0" timeOffset="47221.701">13961 13627 149,'0'0'10,"0"0"1,0 0-1,0 0 1,0 0-3,0 0-1,0 0-2,-2 3-1,1 5-1,1 2 1,-1 5-1,1 4 1,2 3-1,0 3 0,1-1-1,-1 3-1,2 0 1,1-3-2,0-2-2,0-1-8,1-2-19,0-3-25,1-3 1,-2-1-39,7-14 92,2-1 0</inkml:trace>
  <inkml:trace contextRef="#ctx0" brushRef="#br0" timeOffset="47656.7259">14211 13630 122,'0'2'1,"0"5"2,-2 0 1,0 4-1,-1 1 1,-2 1-1,0 1 1,1 0-1,0 0 0,1-1-1,2-4 1,2 2 1,1-4 1,3 0 0,0-1 2,4-2 0,0-1 0,3 2 0,1-4-1,-1 1 0,2 1-2,1-2 0,0 3-1,1 0 0,-2 1 0,0 0 1,-5 2 0,1 2-1,-5 1 0,-4-1 0,-4 4-3,-4-2-2,-4 2-6,-5-1-10,0-1-22,-2 1-14,1-2-67,-9-4 121,5-3 0,2-4 0</inkml:trace>
  <inkml:trace contextRef="#ctx0" brushRef="#br0" timeOffset="47814.7349">14261 13613 83,'10'-4'-25,"4"1"-11,19-1 14,-2 2 22</inkml:trace>
  <inkml:trace contextRef="#ctx0" brushRef="#br0" timeOffset="48490.7736">14636 13639 94,'5'6'8,"-2"-3"0,5 5 1,-1-1 1,4 3-2,-2-3-2,4 1 0,-1-4-1,-1 0 0,3-4-1,-1-2 0,-1-3 0,3-3-1,-3-3-1,0-2 1,-2 1-2,-2-5 1,-1 1 0,-1-1-1,-3 3 1,-2-1 0,-1 3-2,0 3 0,-1 3 0,0 1-1,0 4 0,-2 2-1,-1 3 1,1 3 0,0 3 0,2 6 1,1 2 0,1 5 1,2 2-1,3 1 1,-1 1 0,3 3 0,0-2 0,1 1 0,-1 1 0,0-3 0,-2-1 0,0-2 1,-2-3 0,-2-3 0,-1-1 0,-2-5 0,-2-2-1,-3-2 0,-2-2 0,-3 0-1,-1-3 1,-3 1-1,1-3 1,0-2 0,-2-3-1,4-1 1,2-2-2,1-4 0,5-3-4,3-4-8,2 0-13,5-5-13,5-1-10,3-2-25,28-18 74,-4 2 0</inkml:trace>
  <inkml:trace contextRef="#ctx0" brushRef="#br0" timeOffset="48861.7948">15151 13504 99,'-1'-5'14,"0"1"0,-2-3 1,1 0-1,-4-1-2,3 2-3,-3 2-2,-3 3-3,0 1-2,0 4-1,-2 3 0,1 2 0,1 2 1,0 1 0,-1 2 0,2-2 0,3 3 0,0-2 0,3 2 0,2-1-2,4 0-3,3-1-4,2-1-7,4-4-14,2-1-8,4-3-83,23-12 119,-3-3 0,-1-1 0</inkml:trace>
  <inkml:trace contextRef="#ctx0" brushRef="#br0" timeOffset="49751.8457">15361 13416 136,'-2'1'9,"-2"0"-1,-2 1 2,-1 0 0,-2 0-2,0-1 0,-1 2-2,1-1-1,-1 3-1,2 2 0,0 1-2,3 4 0,-1 0-1,3 3-1,1 0 0,2 0-1,0-1 1,3 0 0,-1-4 0,5 0 1,-1-3 0,0-2 0,3-2 0,2 0 0,-1-4 0,-1-2 1,2-3-1,0 1 1,-2-2 0,1-2-1,0 0 1,-4-1 0,0 1-1,-3-1 2,1 1-1,-2 2-1,0 0 0,-2 3-2,0 3 0,1-2 0,-1 3 0,0 2-1,1 0-1,-1 1 2,4 3 0,-1 2 1,2-1 0,0 4 0,4-4 0,-2 1 1,2-1 0,-1-1 0,5-1 0,-7-2 0,5-1 1,-5-2-1,3-5 1,-3 3 0,2-5-1,-2-1 0,0-1 1,-2-3-1,-1-2 0,-1-1 0,-1 2 0,0-4-1,-1 5 0,2-1 0,-1 2-2,0 2 1,1 1-1,-1 5 0,2 1 1,2 0-1,-2 4 1,4 2 0,2 2 1,3-1 0,-1 3 0,2 2-1,0-1 1,0-1-1,1 3 1,-2-3 0,-4-2 0,2-1 0,-5 1 0,1-6 1,-2-1 1,2-6-1,-1-2 1,-1-4-1,0 0 0,2-3 0,0 1-1,-1-2 1,3 2-1,0 1 0,2 2 0,0 1 0,2 2 1,-1 3 0,1 1 0,2 5 0,-1 2 0,0 1 0,1 3 0,0 3-1,-3-1-2,0 1-4,-1 3-11,-4 2-19,-3 1-20,-5 4-77,-17 15 133,-4-2 0,0-6 0</inkml:trace>
  <inkml:trace contextRef="#ctx0" brushRef="#br0" timeOffset="50904.9116">15409 12905 86,'-15'-1'4,"-2"0"1,-8 1-1,-5 0 0,-7 2-1,-4-1-2,-7 5 0,-5-1-1,-3 2 1,-3 1 1,-2 3 0,-3 1 1,0 1 1,0 3 1,2-1 1,1 1 0,1 1 1,2 3-1,2-2-1,2 2 0,2 1-1,2 0-2,1 2 1,2 0-2,0 2 0,5-1 0,0 3 1,1 0-1,1 2 2,-1 4-1,-1 1 1,2 4 0,-1 3 0,1 3-1,1 1 1,3 2-1,4 0 0,2 2-1,5-1 0,4-2 0,7 0 0,3-1-2,7-1 0,4 1 0,5-3 1,5 2 0,4-2-1,6 0 2,5-2-1,4 0 2,5-3 0,5-3 0,2-2-1,6-2 1,3-3-1,0-2 0,4-2 0,3-1-1,3 1 0,3-3 0,4-2 0,2 0-1,4-1 1,2-4-1,1-4 1,2-3 0,1-5 1,1-3-1,1-7 1,0-2 0,1-6-1,-1-1 0,2-2 1,-3-3-1,-2 0 0,-1-1 0,-2-1 0,-2-1 1,-3-1-1,-4-1 1,-1-2 1,-5-2-1,-4-1 1,-4-2 0,-3-2-1,-4 1 1,-3-2 0,0 2 1,-4-2 0,-3 2 2,-4 1 0,-1 1 1,-7-1-1,-3 0 1,-4 0-1,-2-2-1,-7 2-2,-1-4-1,-1 1 0,-3-4 0,-1-1 0,-1 0 1,-1-4-1,0 2 1,-3-1 0,-2 0 0,-1 3 0,-3-1 0,-1 3 0,-4 4 0,-4-1 0,-4 4 0,-4 3 0,-3 1 0,-4 2-1,-5 5 0,-7 0-2,-3 6-3,-7 2-5,-8 5-8,-7 6-20,-7 5-24,-10 7 0,-9 7-51,-115 45 112,13 0 0,9-1 0</inkml:trace>
  <inkml:trace contextRef="#ctx0" brushRef="#br0" timeOffset="62359.5668">16266 13306 64,'0'0'3,"0"0"-1,0 0-1,0 0 0,0 0-1,0 0 1,0 0-1,0 0 0,0 0 0,0 0-1,0 0 1,0 0 0,0 0-1,0 1 1,1 0 0,-1 1 0,0 1 0,2-1 1,-1 0 0,2 2 1,-1-1 0,1 3 1,-2-2 0,1 2-1,0-1 1,-2 2-1,1-3-1,0 3 0,-1-1 0,2-1 0,-1-2-1,0 2 1,0-4 0,1 4 1,0-4 1,0 1 3,0 0 1,2 0 4,-2-2 1,2-2 1,2-1 3,2-3-1,0-1 0,5-6-2,4-1-3,5-6-1,5-4-4,7-7-7,6-5-14,9-8-33,8-8-4,11-8-59,84-71 112,-7 8 0,-11 8 0</inkml:trace>
  <inkml:trace contextRef="#ctx0" brushRef="#br0" timeOffset="65817.7646">11567 12711 67,'2'7'6,"0"-3"-1,1 4 0,-1-1-1,1 5 0,2-4-1,0 3 0,-1-2 0,0 2 1,3 0 0,-3 1 0,2 1 1,-1 2 0,0-1 1,0 1-2,-1 1 1,2-2-1,-2 0-1,0-2-1,1-3-10,-2-1-31,3 0-3,-3-2-15,12-9 57,-4-2 0</inkml:trace>
  <inkml:trace contextRef="#ctx0" brushRef="#br0" timeOffset="66874.8251">10532 12402 70,'35'-13'12,"5"-1"0,6-1 0,4-3 2,3-2-1,2 0 1,2-4 0,0 2-2,3-3-1,-1 1-2,-1 0 0,3 2-2,-2 0-2,-3 3-1,-4 1-2,-1 1 0,-7 4-2,-4-2-3,-6 5-8,-7 1-10,-5 2-9,-5 4-16,-6 1-65,-11 12 111,-5 2 0,-7 1 0</inkml:trace>
  <inkml:trace contextRef="#ctx0" brushRef="#br0" timeOffset="67310.85">10910 12391 108,'26'-11'7,"9"-5"1,7 1 2,7-5 0,7 2-2,0-4-1,1 3-2,0 0-1,-8 4-6,-4 1-14,-6 3-23,-5 3-5,-7 4-22,-6 4 66,-7 3 0</inkml:trace>
  <inkml:trace contextRef="#ctx0" brushRef="#br0" timeOffset="81159.6421">6381 4792 68,'4'-1'10,"2"-1"0,1-3 1,1-3 0,2-1-1,-1-5 2,1-1-2,1-5 0,1 1 0,1-7 1,2-1-1,3-5-1,0-3 1,4-2-2,5-8 0,3-3-1,3-7-2,8-5-1,4-4-2,7-6-11,2-4-43,5-2-1,5-2-69,40-59 122,-13 12 0</inkml:trace>
  <inkml:trace contextRef="#ctx0" brushRef="#br0" timeOffset="82448.7158">11464 11510 62,'0'14'6,"-2"-1"1,2-1-2,0-1-4,0 0-18,0 0-14,2 6-2,-2-1 33</inkml:trace>
  <inkml:trace contextRef="#ctx0" brushRef="#br0" timeOffset="85815.9084">11552 12682 61,'-8'7'1,"5"-2"0,0 2-1,1 0 2,0 3 0,-1-1 0,1 1 1,1-1 1,-1 1 0,0-2 0,2 2-1,0-2 1,0 3 0,0 1-1,2 3-1,0-1 0,0 1-1,2 1 1,0 0-1,1 2 0,4 0 0,-3-2 1,3 0-1,0 1 0,3-2 1,0 2-1,0-1-1,4 0 1,0 3 0,0-1-1,3 0 1,-1 2-1,2 0 0,2 1 0,2 0 0,2 1 0,-1-1 0,4 0 0,-1 0 0,3 0 0,-1 0 0,3-1 0,-3 1 0,2 0 0,-1-1 0,0 1 0,3 3 0,-4-1-1,4 1 1,-2 3 0,1-2 1,2 1 0,0-2 1,2 0 1,4-4 1,2-2 0,3-2 0,0-2 0,3-3-1,1-2 0,-1-2 0,0-1-1,-2-3-1,-1 1 0,-2-4 0,2 1 1,-2-2-1,2 1 0,1-3 0,1 0 1,-3-1 0,4-1 1,-3-1-1,-1-1 1,-2 0 0,-4-3 0,-3 2 0,-2-2-1,-4 1 0,-4 0-3,-3 2-4,-4 0-11,-5 2-19,0 1-12,-5 1-33,4 2 80,-3 1 0</inkml:trace>
  <inkml:trace contextRef="#ctx0" brushRef="#br0" timeOffset="87530.0065">14504 13064 62,'-24'6'4,"2"0"0,-3 0-2,-1 0 1,1 1-1,-3 0-1,0 2 0,-1 1 0,-1 1 1,-2 2 0,1 1 2,-3 2 1,1 0 2,0 2 0,1-2 2,-1 1-1,1 0 0,2-1 0,3 1-2,3-1-2,1-1-1,5 1-1,0 0-1,3 0 0,1 2-1,-1 3 0,-2 1 0,-1 4 0,-1 0 0,-2 2 0,-1-1 0,1 2 0,0-2 0,1-1 0,3 1 0,2-4 0,3 0 0,3-1 0,1 0 0,4-1 1,0-1-1,2 1 0,1 0 1,1-1 0,1 3-1,0-3 1,2-1-1,-1 4 1,2-3-1,3 0-1,-3 1 0,2 1 0,2 1 0,2 0-1,3 0 2,1 1-1,4 0 0,3-1 1,1 0 0,2-1 0,5-1 0,-1-1 0,3 1 0,-2-1 1,2 1-1,1-2 0,1 0 0,1-1 0,0-1 0,3-2-1,-1-1-1,3-2 1,1-2 0,3-1-1,2-1 1,3-2-1,2-2 1,1 1 2,2-4-1,1-1 1,0-1-1,0-1 1,2-2 0,-1-3 0,2 0 0,1-2-1,3-1 1,1-1 0,1-2 0,0 1 0,-1 0 0,0-1 0,-2 2 0,-1-1 0,-2 1 0,0-2 0,0 2 0,1-2 0,0 1 0,-3 0 1,0-4 1,-3 2 1,-3-2 1,-3 0 1,-5-2 2,-2-3 0,-4-1 1,-3 0-1,-4-3-1,0-3 0,-3 0 0,-1-1-2,1-1 0,-3-1-1,1-2 0,-5 0-1,3-3 0,-6 0 0,-1-2-1,-3 1 0,-3-1 0,-4 1-1,-1-1 2,-4 2 0,-1-2 0,-2 2 1,-2 0-1,-1 0 1,-2-2 0,-2 2 0,-1-2 0,-1 3-1,-4-2 0,2 5-1,-3-2 0,-2 2-2,0 2-3,-6 1-6,-3 3-10,-4 1-20,-5 3-23,-6 4-1,-7 5-55,-60 8 118,7 3 0,7 5 0</inkml:trace>
  <inkml:trace contextRef="#ctx0" brushRef="#br0" timeOffset="88516.0629">16343 13350 70,'10'4'12,"-3"-2"2,4-2 1,0 0 0,0-3 2,2-3 0,-1-2 0,3-2 1,0-2-2,3-2 0,-1-1-1,3-3-1,0-5-2,1-1-2,2-6-2,3-4 0,-1-1-2,3-6-2,1-5-1,2 0-1,2-5 0,1 1 0,1 1 0,1 1-2,2 4 0,-2 3 0,-1 6-2,-3 5-7,-1 5-9,-6 6-18,-3 5-21,-8 3-5,-4 5-69,-20 22 131,-3-1 0,-7 6 0</inkml:trace>
  <inkml:trace contextRef="#ctx0" brushRef="#br0" timeOffset="89302.1078">16207 13282 90,'-3'-1'3,"1"1"1,-2-2 1,2 1-1,1 0-1,-1-1-1,1 2 0,2 3 0,1 0 0,1 1-1,3 2 0,-1-2-1,3 2 1,-1-1 0,2 1 0,1-2 1,2 1 0,-2-2 2,3 0 0,-3-5 2,2 1 2,0-3 2,1-2 2,3-5 1,1 1 2,3-8-1,3-1 0,1-4 0,-1-4-3,7-5-2,0-4-3,3-6-2,3-4-4,1-5-4,3-3-4,4-4-7,1 1-8,3 0-16,1-1-18,1 6-67,25-13 124,-7 9 0,-13 13 0</inkml:trace>
  <inkml:trace contextRef="#ctx0" brushRef="#br0" timeOffset="98836.6532">3361 15243 97,'0'0'7,"0"0"-2,-2 1 0,2 2 1,-2-1-4,2 3-1,0 3-1,2 1-1,2 7 0,1 3 2,4 6 1,-1 5-1,2 0 0,0 2 0,3 3 0,-1-3-1,2-1 0,-4-2 1,4-5-1,-3 0 0,-1-4 1,0-2-2,-2-5 0,-1-1 1,-2-4-1,-1-4 0,-2 1-1,-1-3 0,-1-3 0,-2-4 1,-1-1 0,-3-5 0,-2-5 0,0-2 0,-3-3 1,2-5-1,-3-2 2,0-3-2,2-2 0,-2-2 0,6 1 1,0 0 0,1 1 0,3 2 0,0 3 0,3 2 0,0 4 0,1 4 0,3 3-1,0 3 0,0 3-1,1 3 1,2 1 1,0 5 0,4 1 0,-1 6 0,3 4 1,0 3 0,-1 4 1,2 3-2,-3 3 1,0 2 0,2 1 0,-3 0 0,0-1 0,0-3-1,-2-3 1,0-2 0,-3-5 1,0-4 0,-1-2 2,-2-3 0,-1-2-1,1 0 1,-2-4 0,1-4-1,-2-2 0,0-7-1,-2-6-2,-1-1 0,0-3-1,0-5 1,0-1-1,1 0 0,2 0 1,-1 0-1,2 2 1,0 1-1,2 2 0,2 1 1,0 1-1,1 2 0,1 1-1,1 3-1,-2 4 1,2 3 0,-2 3-1,2 2 1,-2 2 1,2 2-1,1 2 2,-2 4 1,2 3-1,3 2 1,-2 2 1,3 3 0,-1 3 0,1 1 0,-1 2 1,-1 1 0,3 2-1,-3 2 1,0 0-1,1-1 1,-2 2 0,0 0-1,-1-1 0,0 0 0,-2 1-1,0-2 1,-1-1-3,-2-2-2,-1-3-7,0-1-11,0-5-17,-2-2-51,2-12 89,-1-4 0,-2-2 0</inkml:trace>
  <inkml:trace contextRef="#ctx0" brushRef="#br0" timeOffset="99470.6894">4020 14909 62,'7'18'4,"-1"-1"0,0 3-2,1 1 1,0 2-1,-1-1-1,1 1 0,0 1 0,1-2 0,-1 2 0,0-1 0,-1-2-1,2-1 1,-1-2 0,-1-2 1,-1-4 1,2-2 1,-4-2 2,2-2 0,-2-1 3,1 0 1,-1-3 1,1-1 2,1 0 0,-1-5 0,0 2 0,4-5-2,-2 0-1,5-3-2,-2 0-1,5-4-2,-4 3-2,2-1 0,1 0-2,-1 2-3,0 1-7,2 0-13,-1 3-27,0-1-6,0 1-44,4-13 99,-3 1 0,-5-2 0</inkml:trace>
  <inkml:trace contextRef="#ctx0" brushRef="#br0" timeOffset="99916.715">4619 14214 76,'0'20'8,"0"7"1,1 7 0,0 8 1,3 9-2,0 6-1,-1 8-2,1 5-2,-2 3 0,2 2-1,-1 2 0,1-2 0,-4-3-1,0-4 0,0-4-1,0-8-2,0-8-6,0-3-17,0-9-17,1-3-27,4-12 69,-1-7 0</inkml:trace>
  <inkml:trace contextRef="#ctx0" brushRef="#br0" timeOffset="100509.7489">4831 14566 66,'3'14'0,"0"5"1,0 8-1,1 2 1,1 7 0,0 0 0,1 2 0,-1-3 0,1-2 1,0-5 0,-2-6 2,-1-7 2,3-3 2,-4-3 1,-1-5 0,-1-4-1,0-1 0,-2-6-1,-3-4-3,-1-5-1,0-3-3,-2-3-1,-1-6 0,1 0 0,2-3-1,1 1 0,-1 2 0,4-1 0,-1 6-1,4 4 0,2 3 1,1 2-1,0 3 1,1 3 0,2 1 0,-1 2 1,4 3 0,-2 1 0,3 3 1,-2 2 1,2 3 1,-2 4 0,2 3 2,-3 5 0,1 3 1,-4 4 0,0 0 0,-4 3 0,-2-1-1,-5 1 0,1-3-4,-3-1-8,0-5-21,1-1-14,2-5-29,6-6 72,1-3 0</inkml:trace>
  <inkml:trace contextRef="#ctx0" brushRef="#br0" timeOffset="100942.7736">5047 14469 56,'2'0'3,"3"2"0,0 1 0,3 4 1,1 3-1,3 4 0,-3 1 0,3 5-1,-2 0 0,0 1 0,-1 1-1,-1-1 1,-3-1-1,0-1 0,-1-3 0,-1-1 0,0-1 1,-3-6 0,3 0 0,-1-2 1,1-2 2,0-4 2,3-4 0,-1-3 3,5-3-1,-2 0 1,4-4 0,-1 2-1,0-1-2,3 1 0,-3 2-2,0 2-4,-1 1-5,-1-1-17,0 2-26,-2 2-1,0-2-19,-7-12 67,-3 4 0</inkml:trace>
  <inkml:trace contextRef="#ctx0" brushRef="#br0" timeOffset="101343.7966">5443 14453 54,'10'43'2,"-2"-1"-1,1-6-1,-2-3-3,-2-5-7,3-4-9,5 2-6,-3-7 25</inkml:trace>
  <inkml:trace contextRef="#ctx0" brushRef="#br0" timeOffset="102282.8503">5464 15042 133,'-6'17'7,"-5"4"1,-3 7 3,-5 5 1,-5 7-1,-4 3-2,-3 5-1,-5 2-1,-1 0 0,-3 1 0,-2 0-3,-4-1-1,-1-1-1,-4 0-1,-3-2 1,-5-3-1,1 2-1,-7-3-1,-2 0 2,-4 0-1,-4-1 0,0-3 1,-6-3 0,4-3 1,-3-8-1,-1-2-1,4-8-1,2-5 0,2-8 0,0-4-1,4-7-2,1-5-2,1-4-1,2-6 1,-1-6 0,6-5-2,1-3 0,2-6 1,3-5 3,1-2 1,5-1 1,1-2 0,4-2 1,4-2 0,8-2 0,2 0 0,8-5-1,6 2 0,7-3 0,5 0 1,6 1-1,6-3 0,6 0 1,6-2 0,8 0 0,4-5 0,9-3 0,4-3 0,7-2 1,4-2 0,5 0-1,3-1-1,4 3 0,3 4 0,5 1 0,2 6-1,2 4-1,2 4 0,1 8 1,2 3 0,1 8-1,-1 5 1,-2 5-1,1 7 1,-4 6 1,-2 6 1,-5 8 0,-2 7 0,-3 5 1,-6 8 1,-2 6 0,-3 5 1,-5 7-1,0 6 0,-3 6 2,-6 5-1,-3 9 0,-4 8-1,-5 7 1,-3 6 0,-4 8-1,-4 2 0,-2 5-1,-5 3 1,-1 0-1,-6-3 1,-2-3 0,-3-2 0,-4-6 0,-4-4 1,-2-5 0,-6-6 0,-2-4 0,-3-4-1,-6-3-1,-2-3-7,-5-2-17,-1-1-18,-4-4-23,-34 10 65,5-8 0</inkml:trace>
  <inkml:trace contextRef="#ctx0" brushRef="#br0" timeOffset="103112.8978">4212 13588 85,'8'-11'7,"7"-7"0,-1-6 1,7-5 0,2-7-1,7-7 0,2-7-1,5-5 0,2-4-1,4-6 0,3-4-1,0-4 0,2-1-1,-1-1 0,1 3-2,-5 1-3,0 7-10,-1 7-23,-2 11-10,-4 6-27,11 8 72,-9 11 0</inkml:trace>
  <inkml:trace contextRef="#ctx0" brushRef="#br0" timeOffset="104744.9911">6346 13826 44,'41'1'0,"-2"4"1,1 3 0,-2 4 0,-1 2 0,0 5 1,-3 1 0,1 4-1,-2 3 0,-1 1 0,-2 4 0,1 0 0,-3 2 0,-1 0 1,-1-2-1,-1 3 1,-3-5 1,-1 1 0,-3-2 0,-2-1 0,-1-1 0,-3-2-1,-1 0 0,0-1 0,0-3-1,-1 1 1,-1-3-1,1-2 0,-3 0 1,1-2 0,-3 0 1,3-2 0,-3 0 1,0-1 0,-3-4 1,2 1 0,-2-2 1,0-1-1,0-1-1,-1-1 0,0-1-1,0-1-3,-1 1-5,2-1-11,-2 2-13,0-1-12,-2 3-7,-3 7 48,0 1 0</inkml:trace>
  <inkml:trace contextRef="#ctx0" brushRef="#br0" timeOffset="105359.0262">6982 14687 155,'0'2'5,"0"0"1,0 1-1,0-3 0,0 0-5,0 0-2,0 0-3,0 0-2,0 0-2,0 0-2,0 0-1,0 0 1,2-3 1,0 2 1,0 0 2,2-1 2,-1 0 2,-1 1 2,0 1 2,2-1 1,-2 1 0,0 0 0,1 0 2,0 0-1,-1 0 2,1 1-1,2 0 1,-1-1 0,-1 3 0,2-2 0,3 1-2,-4-1 1,3 2-2,-2-2 0,1 0-1,2 1 0,0 1-1,-3-2 1,3 4 0,-2-3 0,-1 3 0,-2-1-2,1 0-8,-2 0-22,0 1-11,0-2-19,-6-10 61,1 0 0</inkml:trace>
  <inkml:trace contextRef="#ctx0" brushRef="#br0" timeOffset="107300.1373">6924 14294 71,'9'26'5,"-1"-2"-2,2-2 0,-3 2 0,0-4-2,-1 0 0,-1-3-4,1 1-10,0-4-20,-3 1-5,1 3 38</inkml:trace>
  <inkml:trace contextRef="#ctx0" brushRef="#br0" timeOffset="112849.4547">10265 14760 81,'-1'-1'10,"1"-1"1,-1-1 1,1 2 1,-1-3-2,0 2-4,0-1-3,1-1-1,-1-1-2,1 4-1,0-1-1,1 5 0,1 2-1,2 2 2,1 6 2,1 3-1,-1-1 0,1 3 1,1 2-1,-1-1 1,5 1-1,-2 1-1,2 0 1,2-3 0,-1-1-1,2-2 1,0-2 1,1-2 0,-4-4 0,2-3 0,0-5 1,-2-4-1,0-5 1,0-3 0,-2-3 0,1-1 0,-1-3 0,-2-2 1,-3 3 1,-1 0 0,-1 4 1,-1 1-2,-1 4 0,0 2-3,-1 3 0,1 3-1,0 0-1,0 4-1,1 2-1,0 3 0,6 4 2,-2 3 0,4-1 1,4 1 0,4-1 0,1-1 1,0-1 0,2-5 1,0 0 1,-1-4 0,-1-5 1,-3-2 1,0-5 0,-4-3 0,-1-2 1,-2-5 0,-2-4-1,-2-3-1,-3 1 0,-3-2-1,-2 2-1,-4 0-4,-2 1-7,-1 5-11,-1 6-15,-3 3-18,1 6-96,-5 12 149,2 1 0,4 3 0</inkml:trace>
  <inkml:trace contextRef="#ctx0" brushRef="#br0" timeOffset="113470.4902">10766 14346 121,'0'0'5,"0"0"1,1 2 1,0 0 1,3 3-2,2 4 0,1 3 1,4 2-1,1 5-1,0 0 0,2 4 0,0 3-1,0-1 1,-1 2-1,0 0-1,-2-1 0,0-1-1,-1-2-1,-2-1 0,0-2 0,-2-1 0,2-1-1,-4-3 2,0-5 0,-1 0 1,0-3-1,-1-3 1,-1-4 0,0-2-1,-1-6 0,0-3-1,-1-3-1,0 0 0,0-1 0,-1-2-1,0 2 0,2-1 0,0 1 0,2 2 0,1 0 0,0 3 0,3 0-1,1 2 1,1 0 0,0 3 0,4-1 0,-1 4 1,-1 2-1,3 2 0,-2 2 1,1 2 0,-1-1-1,-1 5-2,1 0-5,-3 1-6,0 1-10,-2-1-12,3 2-14,-2-1-31,8-1 81,0 1 0</inkml:trace>
  <inkml:trace contextRef="#ctx0" brushRef="#br0" timeOffset="114039.5227">11185 14561 71,'8'4'4,"3"0"1,3 1 1,-3-2 1,2 0 0,3-1 0,-2-1 0,2-3-1,-3-2 1,4-2-1,-3 0-1,2-5 1,-2 1 1,0-4 0,-1 0 1,-2 1 1,-2 0 0,-3 1 1,-1 0 1,-3 4-2,-1-2-3,0 4-1,-2 2-2,1 1-1,-2 3-2,1 5 0,-1 2-1,2 5-1,-1 5 2,2 0 0,3 5 1,0 3 0,1 4 1,0 1-1,3 6 0,-2 2 0,2 4 0,0 1 0,-3 0 0,1 3 0,-2-5 0,-2-1 0,-1-4 1,-1-4 0,-1-6 2,-1-4-1,-2-6 1,-2-3 0,-1-5-1,-4-3 1,4-5-1,-6-2-1,1-8 0,2-4-1,-1-4-2,1-2 0,2-5-6,2-1-10,3-2-30,2 1-11,3 0-85,17-13 143,-1 5 0,1 5 0</inkml:trace>
  <inkml:trace contextRef="#ctx0" brushRef="#br0" timeOffset="114717.5615">11737 14264 61,'-3'-6'6,"-1"-5"0,3 3-2,0-2-1,2 2-1,2 1-1,0 0 0,1 2-1,2-2 0,-2 5-1,4-3 1,2 3 0,0 0 0,2 2 1,1 2 2,-1 1 0,2 2 2,-2 1 1,-1 2 1,1 1 0,-4 2 1,0 1 0,-2 1-1,-4 0 0,-2-1-1,-2 2 0,1 2 0,-5-2 0,-1 2-1,-1-1 0,-1 2 1,-2 0-2,0-1 1,2 1-2,0-2 0,3 1 0,1-2-1,2 0 0,3-1-2,2-2-3,1 0-6,4-2-11,-2-1-21,7 2-9,-1-2-34,13 8 84,-3-3 0</inkml:trace>
  <inkml:trace contextRef="#ctx0" brushRef="#br0" timeOffset="115000.5777">12000 14809 166,'0'0'16,"0"0"2,0-3-1,-2 2 0,1-4-10,0 0-18,0 0-38,0-2-5,-1-3-73,-7-17 127,-2 0 0,2 0 0</inkml:trace>
  <inkml:trace contextRef="#ctx0" brushRef="#br0" timeOffset="116641.6716">11597 13848 52,'-5'-2'2,"-4"1"-1,-4-4 1,0 3-1,-3-2 0,1 0 0,-5 0 0,-1 1-1,1-1 1,-4 1-1,-1 0 0,0 0 0,-4 0 0,-1 2-1,-2 0 1,-2 1 0,0 1 0,-1 0 2,-1 2-1,-2 0 2,2 3-1,0 0 0,-1 2 0,1 1 0,-1 2 0,-1 1-1,1 1-1,-2 2 1,-1-1 0,-1 2-1,0 2 1,-2 2 0,1-1 0,-2 3 1,2 2 1,1 0 1,0 3 0,3 0 0,3 2 1,3 0 0,2 1 1,3 0-2,1 1 0,3-1-2,-2 2 1,2 1-1,1-1 0,-1 2-1,0 3 0,3 2 0,0 0-1,2 5 0,0 0 0,3 3 0,1 4 0,-1-2-1,5 2 1,-1 1 0,1 0 0,3-2 0,3 0 0,2 0 1,1-3-1,2 0 1,3 0 0,0-1-1,5 1 0,0-2 0,1-1 0,2 0 0,3-5-1,3 1-1,1-5 1,4-2-1,4-3 1,-1-4-1,4-2 1,-1-1 0,4-3 0,-1-2 1,1 1-1,-1-3 1,0-1 0,-1-1-1,4 2 0,0-2 1,3-2 0,-1 0-1,3 0 1,3-1 0,0 0 0,2 0 0,-1-1 0,1-1 1,-1 2 0,-1-1 0,1 1 0,0 0 0,0 2 1,0-5 0,0 2 0,0-4 0,1-1 0,-2-2 0,2-5 1,-4-3 0,0-3 0,-1-2 0,-4-5 0,-1-1 0,0-2-1,-2 3 0,-1-3 0,-1 1 0,-4 2 1,2 0-1,-3-1 1,0 0 0,-1-2 1,3 0 2,-4-1-1,2-3 0,1-1 0,-1 0-1,0-3 0,-1-1 0,-2 1-1,-2 0-2,-1-3 1,-1 1 1,-3 0-2,-1-1 1,0 0 1,-2-4-1,-1 0 0,-1-4 1,-2 0-1,3-3 1,-3 0 1,2-2 0,-3 2 1,3 0-1,-2 3 1,1 1-1,-1 1 0,-2-1-1,-1 1 0,0-1-1,-1-2 0,-5-2-1,1-3 0,-2-5-1,-2-3 1,-2 0-1,-3-5 0,0-1 0,-3 1 1,-4 0 0,-2 1 0,-4 2 0,-4 1 0,-3 5 0,-3 0 0,-2 5-1,-3 2-2,-1 5-2,-1 3-3,0 5-5,0 4-6,1 6-13,0 6-21,3 9-7,2 6-46,-16 35 105,7 0 0,5 4 0</inkml:trace>
  <inkml:trace contextRef="#ctx0" brushRef="#br0" timeOffset="117539.7229">12265 15819 62,'0'0'2,"0"0"-1,1-3 0,1 1 1,1 1 0,1 0 1,4 1 1,-4 3-1,2 1 1,0-1 1,0 2-1,1-2 1,1 2 0,-4-3 1,4 1 1,1-3 1,-3 0 3,3-5 1,0-4 0,3-5 0,1-8-2,6-7 0,4-8-3,2-9-10,9-10-22,3-12-23,10-11-74,64-98 122,-4 12 0,-6 9 0</inkml:trace>
  <inkml:trace contextRef="#ctx0" brushRef="#br0" timeOffset="212842.1739">11599 12987 55,'17'18'4,"0"-1"1,3 0-1,-1-1-1,2-1 1,0 0-1,2 0 1,-1 3-1,3 0 1,1-2 0,-1 4 0,2 0 1,-2 0-1,2-1 0,-4 0 0,2 1 1,-2-1 0,0-1 0,-1-2-1,1 0 1,-2-2 0,1 0-1,2-3 0,-2 2-1,1 1-1,0 1-2,-2 2 1,1-1-1,-1 3 1,-2 2-1,2-1 0,-2 1 0,0 0 0,-1-1 1,0-2 0,3-2-1,-3-1 1,2-1 0,1-2-1,1 0 1,-3-3 0,4 1-1,-2-1 1,1-2 0,-1 2 0,0-1-1,0-1 1,-2 0 0,2-3-1,1 2 1,-2-2-1,1-2 0,1 0 1,-1 0 0,-2 0-1,1 0 1,-1 1 0,0 0 0,-1 1 0,-2 0 0,2 1 1,-2-1-1,-1 0 1,1-1 0,1 2 1,-2-3-1,2 0 1,2-2 0,0 0-1,4 0 1,1-2 0,0 2-1,1-2 0,0-1 1,1 1-1,-1 0 0,-2 0 0,-2 1 1,0 1-1,-1-2 0,0 1 0,0 0 0,0-1 0,1 1 0,0-4 0,1 2 0,3-3 0,-1-1 0,0 1 1,1-1-1,-1-1 1,-3 0-1,-1 2 0,-2-1 0,-3 3-1,0 1 0,-4 0-1,-3 2-3,1 0-4,-3 1-7,-1-1-11,-1 1-16,2-2-15,1 0-53,9-11 109,-1-1 0,-1 1 0</inkml:trace>
  <inkml:trace contextRef="#ctx0" brushRef="#br0" timeOffset="233390.3492">15345 14333 78,'0'0'8,"0"0"1,-2-2 0,1 1 1,-2 0-2,1 0 0,2 3-1,1 1-2,3 1 1,-1 3-1,3 1 1,0 3 0,3 3 0,-2-1-1,2 5 1,0-2 0,2 2 0,1 3 1,1-1-1,1 0 0,2 0 0,-1 2-1,7-2 0,-1-2 0,3 0 0,2-2 0,2 1 1,0-5-1,1 2 1,-2-2-1,0 1 0,-1-2 0,-1 1-1,-5-3 0,2 1-2,-4-2 0,0 1 0,-3-4-1,0 1 0,-6-2 0,1-1-2,-4-1-3,-2-1-6,1 0-9,-1-1-13,-2 1-16,0-1-12,4 0-59,-1-3 119,-1-1 0,1-1 0</inkml:trace>
  <inkml:trace contextRef="#ctx0" brushRef="#br0" timeOffset="233617.3622">15937 14613 159,'1'3'13,"3"2"1,1 2 1,-1-2 0,1 3-5,2 2-6,1 5-14,-3 4-25,-1 5-18,-4-1-79,-18 17 132,0-5 0,-3-7 0</inkml:trace>
  <inkml:trace contextRef="#ctx0" brushRef="#br0" timeOffset="234176.3942">16501 14524 142,'0'0'8,"0"0"0,0 4 2,0-2 0,0 5-4,2 2-2,-1 3 1,2-1 0,2 7-1,1 3 0,-1 2-2,1 2 0,-1 3 0,1-2-1,-2-1-1,2 0-3,-2-5-5,1-2-10,0-6-11,-1-1-20,-1-4-57,4-13 106,-1-1 0,-2-3 0</inkml:trace>
  <inkml:trace contextRef="#ctx0" brushRef="#br0" timeOffset="234495.4124">16389 14503 143,'2'2'14,"3"-2"2,5 0 2,0-2 0,5-1-3,2-1-3,3-1-1,1-2-3,2 0-4,1-1-3,2-1-7,0 2-10,-1 0-13,-1 2-18,-2 2-9,0 3-50,3 11 106,-5 2 0,-3-3 0</inkml:trace>
  <inkml:trace contextRef="#ctx0" brushRef="#br0" timeOffset="234980.4402">16891 14656 130,'3'-6'6,"0"0"1,4-2 0,0 0 1,0 1 0,0-1-1,0-2 1,2 3 0,-5 1-1,1-2 0,-3 3-1,-2-1 1,-3 4-1,-3-1-1,-3 3-1,-3 1-1,-3 2 0,0 2 0,-2 1 0,2 2-1,-1 0 0,4 3 0,2-2 1,2 2-1,3-1 1,4 1 0,2-1-1,3 1 1,3 1-1,2-2 0,2 1 0,4-1-3,2-3-4,1-1-8,4-2-8,-2-6-16,6-2-15,-1-2-90,24-9 142,-8 0 0,-2 0 0</inkml:trace>
  <inkml:trace contextRef="#ctx0" brushRef="#br0" timeOffset="235280.4573">17194 14533 165,'-2'1'12,"-1"2"0,-1 0 2,-3 4 0,3 4-2,-2 1-2,-1 2-1,3 4-3,-1-1-1,0-2-1,3 0-2,0-1-1,4 1 0,4-3-1,1 0-5,3-4-6,4-2-9,2-5-17,5-2-13,3-5-94,24-19 144,-2 0 0,-4 2 0</inkml:trace>
  <inkml:trace contextRef="#ctx0" brushRef="#br0" timeOffset="235798.4869">17349 14335 160,'-2'3'9,"2"2"1,-2 3 1,2 4 1,2 4 1,0 3-2,2 3-2,1 3-1,0 0-2,0 0-1,-1 1-1,0 0-1,-1-5 0,0 0-2,-2-3 0,0-3 0,1-3-1,-1-2 1,0-3-1,-1-1 1,0-3-2,1 0 0,-1-3 0,0 0-1,0 0 0,0-3 0,2-2-1,2-1 1,-1-3 1,0-2 0,1 1 1,2-2 1,0 1 0,1 0 0,2 2 1,-1 1-1,3 2 1,0 2-1,0-1 1,1 4 0,-1 2 0,0 0 0,1 3 0,-2 1-1,0 2 1,0 3-2,-1-2-1,-3 2-7,2 0-11,0-1-20,-1 2-18,-1-4-94,6 4 151,0 1 0,-2-4 0</inkml:trace>
  <inkml:trace contextRef="#ctx0" brushRef="#br0" timeOffset="236293.5153">17652 14533 156,'0'1'11,"0"2"1,1 1 0,1 0 2,1 3-4,2 0-1,2 2-2,-2-1-2,3 4-1,-1-2-2,0 2 0,0 0-2,-2-4 1,0 2 0,-1-5-1,-1 2 1,-1-2 0,2 0-1,-3-3 0,-1 0-1,0-2 1,0-2-2,-3-2 0,1-1 0,0-4-2,0-1 0,0-2 1,1 0 0,2-3 1,2 2 0,2-1 1,2 2 2,2-1 1,1 2 1,3 0 0,-1 4 2,3 1 0,-2 2 1,2 3-1,1 1 1,0 3-1,-3 2 1,3 2-2,-2 1 0,2 2-1,-6 0-1,0 2 0,-1-2-4,-2 1-5,-3-3-9,0 0-18,-1 2-20,-1-3-6,2-1-51,7-3 111,-2-2 0,1-3 0</inkml:trace>
  <inkml:trace contextRef="#ctx0" brushRef="#br0" timeOffset="237421.5798">18040 14501 173,'2'1'8,"0"2"1,2 2 0,-3-1 1,2 3-4,-2 2-2,1 2 1,-1-1-1,3 2-1,0-1 0,4-1-1,2 0 1,3-2 0,0-1-1,1-2 1,1-3 0,-1-1 0,0-2 1,-5-2-1,2-2-1,-6-5 1,1 1-1,-2-4 0,-4 0 0,0-3-1,-5 0-1,0 1 1,-1 4-1,-4-1 0,2 3-1,-3 3 1,1 4-1,1 0 0,1 5 0,2-2 0,0 5 0,4-3 1,3 3 0,4-3 0,5 0 0,-1-2 1,6-2-1,1-4 1,3-2-1,-1-2 1,5-5-1,0-3 0,0 0 1,0-3-1,1-2 1,-3-3-1,-1-2-1,-3-3 0,-2-1 1,-3-2 0,-2-2 0,-1 0 0,-3 0 0,-1 2 1,-3 1 0,-1 5 0,-1 4 0,0 4-1,-1 6 1,0 1-1,-2 5 0,3 4-1,-1 1 0,-1-1 0,0 2 0,0 2 0,-2 5 0,0 0 2,1 6-2,-1 4 1,1 5 0,-1 3 1,0 6 0,1 4 1,0 2-1,0 2 1,3 2 0,0-2 1,3 0-1,1-4 1,1-1-1,3-4-1,1-3 1,1-3-3,0-3-1,1-2-4,0-4-7,0-3-6,1-1-7,0-4-5,0-4 0,2-2 1,-1-4 3,2-3 6,0-1 9,1-3 11,-3-1 9,1-1 9,-3 2 2,-3 1 1,-1 4 2,-4 1-2,-2 4-2,-1 1-3,1 2-4,-1 3-3,1 3-1,0 2-1,1 2-1,-2-2-1,3-3-1,2 2 1,1-2 0,4-1-1,3-3 1,3 0-1,1-4 1,1-3 0,4 0 1,-5-3-1,2-1 1,-5-3 0,-1 0 0,-6-2-2,-3-1 1,-5 0-3,-4 2-1,-3-1-1,-4 1 0,-5 3-1,-2 0-2,0 5-3,-2 1-7,0 4-10,1 3-11,4 2-15,3 0-10,5 1-54,20 1 114,5 0 0,3-1 0</inkml:trace>
  <inkml:trace contextRef="#ctx0" brushRef="#br0" timeOffset="238439.638">19097 14348 151,'1'-4'12,"1"-1"2,1 0 1,-2 0 0,2-3-1,-2 2-3,-2-3-3,-4 5-2,0-2-2,-9 4 0,0 0-3,-4 5 1,1 3-1,-3 2-1,0 0 0,2 4 0,1-2 0,4 2-1,3-3 1,6 0 0,4-2 0,4-2 1,6-2 1,2 1 0,4-5 1,1-2 0,1-2 0,1 0 1,-2 1 0,1-1 0,-2 2-1,-3 1 1,-4 1-2,0 4 1,-2 1-2,2 4 0,-3 3 0,1 3-1,-1 0 1,1 1 0,-2 4-1,0 1 1,0 0 0,-2 1 0,-1-1 0,0-1 1,-2-1 0,-2-2-1,-1-2 1,-3-1-1,-2-4 1,-3 1-1,0-3 1,-2-3-1,-3-1 1,4-2-1,-3-3-1,2-3 1,2-2-1,2-5-1,2-3 0,2-4 0,3-1 0,2-2 0,3-2-1,3 1 1,1 1 0,3-2-2,3 4 0,0 2-2,3 0-2,1 3-2,0 1-2,1 2-2,-3 3-1,0 1 0,-4 2 2,1 0 0,-5 2 2,2 2 3,-4 0 1,0-1 3,-4 2 2,1 1 1,-2-3 0,1 1 1,0 1-1,0-1 1,0 0 0,-1 2-1,-1-2 1,0 1-1,1-1 0,-1-1 1,1 2-1,0 1 1,0 0 1,0-2 0,0-1 1,1 2 0,-1-1 1,1 1 1,0-2 0,-1 2 1,2-1 0,0 0 0,0 0 1,-2 2-1,0 0 0,0 0-1,0 0 1,0 0-1,0 0-1,0 2 1,1 0-1,-1 4 0,2 1 0,1 2-1,0 0 0,0 4-1,3-5 0,0 0-2,4 1-2,-1-4-6,3 1-6,5-1-12,-3-3-14,2-2-17,-1-2-93,8-6 150,-4 0 0,-4 0 0</inkml:trace>
  <inkml:trace contextRef="#ctx0" brushRef="#br0" timeOffset="238964.668">19473 14219 138,'0'0'14,"0"0"2,2 2 1,-1-1 1,3 5-3,3-1-4,1 2-3,0-1-2,4 0-2,-2 0 0,0-2-2,4 0 0,-3 0 0,-1-1 0,1-2 0,-2 0 1,-3-1 1,-1 1 0,0-2 0,-1 0 0,-2 1 1,0-1-1,-2 1-1,-2-2 1,-2 4-2,-6-1 1,0 3-1,-4 3-1,-4 5 1,0 4 1,-2 2 0,-1 4 1,-1 3-1,-1 5 1,-1 0 1,1 3 0,-1-1-1,1 4-1,3-2 1,0 1-2,3-1 0,2-2 0,3 0-1,0-4 0,4-2 0,2-2-1,1-6 0,3-3-1,-3-3-1,4-2-4,0-4-6,0-3-15,0 2-31,0 0-10,1-3-111,-2-9 179,-1 0 0,2-2 0</inkml:trace>
  <inkml:trace contextRef="#ctx0" brushRef="#br0" timeOffset="240648.7644">15312 14474 67,'-14'10'6,"0"0"-1,1 3 0,-1 2 0,1 3-2,-2 3-1,3 3 0,-1 5 0,2 1-1,2 4 1,-2 1-1,7 0 1,1 2 0,3 0 0,3 0 1,1-2 0,7 1 0,-1 0 0,4 1 0,4 0 0,0 1-1,1-1 0,1 1 1,2-2-1,-1 1 0,2-1 0,-1-1 1,-1-1 0,1 0 1,1-4 1,0 1-1,0-4 0,3-3 1,2-2-1,3-4 1,0-1 0,2-4 0,0-3 0,3 0-1,-2-3 0,-1-1 1,-1-3-1,-2 0 0,-2-2-2,-1-1 1,-1 0-1,-3-1 1,-1-1-1,-1 1-1,-3 0 0,-1 0 0,-3 1 1,-3 0-1,0 0-1,-5 0 1,-1 0-3,-2 0-3,1 0-8,-4 0-11,0 0-16,0 0-12,0 0-42,-7-5 94,2 2 0,0 0 0</inkml:trace>
  <inkml:trace contextRef="#ctx0" brushRef="#br0" timeOffset="241218.797">16017 15451 81,'0'0'7,"0"0"1,0 2 1,0-1 0,0 1 0,3 3-1,-1 0 0,2-1-1,1 1-1,3 2 0,-3-2-2,2 0 0,0 1-2,2 2 1,-3-2-1,3 1 0,-5-2 1,4 2 1,-5-2 0,2 0 0,-4-2 1,3 2 1,-4 0-1,0 2 1,0 2-1,-3 1-1,0 1 1,-2 2-2,-2 0 0,0 2-1,-1 1-1,0 1-4,-2 1-7,1-3-18,1 1-20,1 1-6,1-3-38,6-6 92,3-3 0</inkml:trace>
  <inkml:trace contextRef="#ctx0" brushRef="#br0" timeOffset="242215.854">15858 14528 76,'0'0'6,"0"0"0,0 0 2,0 0-1,0 0-1,0 0-2,0 0 0,0 0-1,-2 1 0,1 1-2,1 2 1,-1 1-1,2 2 0,0-3 0,4 4 0,-1-2 0,3 3 1,2-2-1,1 3 1,0-3 0,3 3 0,-2-2 0,2 2 1,2-2-1,-1 2-1,0 1 1,-1-1-2,2 2 0,-3 1 0,0 0 1,-2 0-1,-2 1 0,-1-4 1,-1 3 1,-3-4 0,0 1 0,-1-3 2,-2 4-1,0-7 2,-4 7-1,-2-4 1,-1 4-1,0-1 0,-3 2 0,0-3 0,1 3-2,-1-4 0,3 2 0,-4 0-1,4 0-1,-1 0-2,1-1-4,2 2-10,0-2-19,2 3-14,2-2-45,0 1 94,0-2 0,1-3 0</inkml:trace>
  <inkml:trace contextRef="#ctx0" brushRef="#br0" timeOffset="256405.6656">16589 15449 71,'0'0'5,"0"0"-1,0 0 2,-1-1 1,0-1-1,0 0-1,0 0 1,0 0 1,-1 1 2,0 0 0,0 1 0,1-1-1,-2 1-1,3 0-1,0 0 0,0 0-2,-3 2-2,2 3 0,0 2-2,-1 2 0,0 4 0,2 1 0,1 4-3,-1 0-4,1 1-9,1 1-11,-1 0-17,0 0-38,2 8 82,0-3 0</inkml:trace>
  <inkml:trace contextRef="#ctx0" brushRef="#br0" timeOffset="256975.6982">16516 15454 85,'2'-2'5,"1"-1"2,1 0 1,4-3 0,1 0-1,2 2-1,2-3-1,0 3 0,2 0-2,1 1 0,0 2-1,2-1 0,-1 2 0,2 3 0,-2 2 0,0 1 1,-1 3-1,-1 1 1,0 1-1,-2 2 0,-2-3-1,1 3 1,-4-1 0,-1 0 1,-2-1-1,-1 1 0,-2-3 0,-2 2 1,-2 0-1,-4 1 0,-1-1 0,-3 0-1,-3-1 1,-3 1 0,-3-1 0,-2 0 0,-2 0 0,-1 0 0,-1-3-1,1 0 1,2-2-1,-1 1-1,4-2-2,3-1-5,4-2-10,1 2-12,5-3-12,1 0-67,11-7 108,0 2 0,5-3 0</inkml:trace>
  <inkml:trace contextRef="#ctx0" brushRef="#br0" timeOffset="257668.7379">17099 15501 114,'0'0'10,"-2"-3"1,1 1 1,-1 0 0,-3-1 0,2-1-2,-2 4-1,-3 0-2,-1 0-1,-1 3-2,-1 1-1,1 1-1,-3 4-1,6 0 0,-4 2-1,2 1-1,1-2 0,3 3 0,3-2 1,0 2-1,1-4 1,4 0 0,-2-2 0,3 0 1,0-3 0,4 0 1,-1-2 0,4-2 0,-4-4 0,6-1 1,-3-2-1,-1-1 1,3-2-1,-3-1 1,1 0 1,-4 2 0,2 1 1,-3 1-1,-1 0 0,-3 2 0,0 1-2,1 1 0,-1 2-2,-1 1 0,0 0-1,1 1 0,1 0 0,2 4 0,2-3 1,0 4-1,1 0 1,1 1-1,2 0-4,-4 0-4,4-1-10,-3-2-15,2 2-20,-1-4-81,11-4 135,-4-2 0,2-2 0</inkml:trace>
  <inkml:trace contextRef="#ctx0" brushRef="#br0" timeOffset="258037.759">17207 15129 137,'1'2'5,"0"0"1,2 4 1,-1 2 1,2 3 0,-1-1 0,2 5 1,0 1-1,0 6 1,3 0-1,-1 5-2,-1 2 0,0 3-1,0 3 0,-1-2-2,-1 2-1,-1-1-4,-1-3-4,-1-2-8,-1-3-9,0-6-16,2-2-15,-1-5-48,-1-2 102,0-5 0,-1-4 0</inkml:trace>
  <inkml:trace contextRef="#ctx0" brushRef="#br0" timeOffset="258291.7735">17208 15438 141,'2'0'8,"4"0"1,0-1 0,3 1-1,-1-1-3,5-1-8,-3 0-16,3 1-16,1-3-11,2 0-31,16-4 77,-4 0 0</inkml:trace>
  <inkml:trace contextRef="#ctx0" brushRef="#br0" timeOffset="259122.821">17452 15379 110,'2'-6'10,"1"0"1,3-2 1,3 0 1,5-2-3,-1 2-1,0 1-2,4 3-1,0 2-2,-3 5-1,2 4 0,-5 1-1,1 6 0,0 0 1,-3 3-1,0-1-1,-2 1 0,-2 1-1,-3 0 0,-1-3 0,-4 0-1,-2 1-1,-1-2 1,-2 0-2,-2-3 0,-2 0 0,-1-3 0,-2 0 0,1-2 0,-4-2 0,1-2 2,0-2 0,0-2 0,2-1 1,1-2 1,4 1 0,1-3-1,4-3 0,4 2 0,1 0 0,0-4 0,1 6 0,5-4 0,4 1 0,-2 4 0,4-1-1,4-1 1,-6 2 0,3 2 0,-1-1-1,-1 2 1,-3 1 0,2 0 0,-4-1 1,1 1-1,-1 1 0,3 1 0,-6 1 1,5-1-1,-3 0 1,1 2-1,0 0 2,0 0 0,-2 0 1,2 0 0,-2 1 2,2 0 0,-2 0 1,2 1 0,-1 0 1,2 0-1,0 0-1,3 0 0,0-1-1,1 0 0,1-1-1,0 0-1,0-1-1,-1-1 0,1-1-1,-2 1-3,-2-1-8,-1-1-12,-3 1-25,2-1-7,0-3-59,2-3 114,1-2 0,2-2 0</inkml:trace>
  <inkml:trace contextRef="#ctx0" brushRef="#br0" timeOffset="339662.4276">14515 16552 58,'0'0'3,"0"5"3,3 1 1,1 6 0,1 3 1,1 4-1,-2 4-1,2 2-1,0 1-1,-2-1-1,1 2-1,-1-4-3,0 0-2,-1-3-6,0-4-8,-1 0-10,-1-5-32,4-3 59,-4-4 0</inkml:trace>
  <inkml:trace contextRef="#ctx0" brushRef="#br0" timeOffset="340165.4564">14548 16522 75,'3'-2'6,"0"1"1,5 0 1,2 1 0,4 5-2,1 2 0,2 4-1,-1 5-1,2 3-1,-1 0-1,-1 5 0,0-3-1,-2 0 1,-2-2-1,-2-4 0,0-3 1,-3-4 0,2-3 1,-3-4 0,0-2 0,0-5 0,-1-3 2,0-7-2,1-3-1,-3-1 0,1-7-1,-2 1 0,2 0 0,0 1-1,-2 3 0,2 5-1,1 4 0,-1 3 0,3 7 1,-2 3-1,5 2 1,-1 9-1,1 2 1,-1 4 0,4 6 1,-3 2-4,0 1-10,1 3-14,0 1-16,4-1-35,9 11 78,-3-8 0</inkml:trace>
  <inkml:trace contextRef="#ctx0" brushRef="#br0" timeOffset="340784.4918">15148 16579 159,'-8'-9'2,"4"9"-1,-1 0 0,-2 3 0,0 4 0,-1 3-2,2 2 0,2 2-1,1 2 1,3 2 1,2-4-2,0-1 2,4-1-1,2-1 0,1-4 0,1-2 1,0-3 0,2-2 1,-1-1 0,0-4 0,0-2 0,-2-1 1,-1-2 1,-2-1-1,2 0 2,-5-2 0,1 1-2,-4-2 0,2 4-1,-1-1-1,0 3-1,-1 2 0,2 5-1,0 2 0,1 5 0,2 3 1,1 3 0,0 1 0,1 0 2,-1-2-2,3-1 0,-3-2 0,1-1 2,-2-3-1,0 0 1,-1-4-1,2-1 2,-2-6 0,0-3 0,1-3 0,-1-3 0,0-3-1,1-2 0,-2 2-1,1 0 0,1 3-2,-3 4 1,4 1 0,-2 6-1,3 3-2,0 6-4,1 3-4,1 3-8,1 7-11,-1 1-9,0-1-19,12 9 59,-2-5 0</inkml:trace>
  <inkml:trace contextRef="#ctx0" brushRef="#br0" timeOffset="341292.5209">15548 16517 128,'3'6'-3,"0"3"2,1 3-1,0 1 1,-1 2-1,1 0 1,4 0 0,0-1-1,0 0 0,3-4-2,1-2 0,0-4-2,0-3 2,-1-4 0,0-6 0,-1-3 2,-1-4 2,-2-5 1,0-1 3,-1-3 1,-3-1 1,-1 1 3,-1-1 1,-2 3 1,-1 4-2,-1 2-3,1 4 0,-1 6-3,1 1-1,0 6-2,2 6-3,0 3-3,0 5-1,0 3 0,4 2 0,1 2-1,-2 1-1,2-1 2,0 0 1,1-3 4,-2-3 4,4-4 4,-2-4 2,0-5 2,2-4 3,1-2 0,-2-4-1,1-1-3,-4 0-2,3 0-3,-1 4-7,-2 4-12,0 0-17,4 2-16,-3 4-33,10 2 81,-4 1 0</inkml:trace>
  <inkml:trace contextRef="#ctx0" brushRef="#br0" timeOffset="342840.6094">16304 16532 76,'0'-3'6,"0"0"-2,1-3-1,2-1 1,5-1-1,0 1 1,4 0-1,-2 2-1,1 0 1,0 0-2,-1 1 0,1 2 0,0 1-1,0 1 0,-2 0 0,2 0 0,-1 1 0,-3 1-1,4 2 2,-2-1-1,-1 0 0,3 1 0,-3-2 0,0 0 1,0 2-1,-1-3 0,0-1-1,-1-1 0,4-3 0,-4 2 0,4-4 0,-3-1 0,3-4 0,-2 3 2,-1-3 1,-1 3 1,-2 0 1,0 1 0,0-1 0,-2 3 0,-1 1 0,0 1-1,0 2-1,-1 1-1,0 0 0,-1 1-1,1 4 0,0 2-1,0 2 1,1 3 0,1-2 0,2 3 0,1-1 0,2-1 2,2-1 0,0-1 2,1-2 1,2-4 2,-2-2 2,0-3 2,3-2 1,-4-1 1,1-6-2,-4 1 0,-1-5-2,-2 2-3,-4-3-2,-4 0-5,-2-1-7,-1 3-11,-5-1-21,-2 4-15,-2 4-65,-23 10 120,4 1 0,1 4 0</inkml:trace>
  <inkml:trace contextRef="#ctx0" brushRef="#br0" timeOffset="343224.6314">16177 16279 94,'11'1'4,"2"1"-1,4 1 1,-1 2-1,2 0 0,0 5-1,-1 1-1,-3 4 1,-3 0 1,-3 2 1,-4 2 1,-3 0 0,-1 0 1,-1-2 0,-2 0-2,0-3 0,-1-2 0,1-4-2,4-1-13,5 0-32,5-2-2,7-5-15,44-20 60,-3-3 0</inkml:trace>
  <inkml:trace contextRef="#ctx0" brushRef="#br0" timeOffset="343684.6577">17317 16375 160,'0'0'9,"0"0"1,0 0-1,0 0 0,0 0-2,-1-3-4,1 1-3,3-3 0,3-1 0,3-3 0,4 0 0,7-1 1,2-1 0,6-2 0,5 1 1,5 0 0,1-1-1,3 0 1,4 0 0,-1 0 0,4 1 0,-1 2-1,-1 1 1,-1 2-1,0 0-1,0 3 1,-3 1-1,-1 1-2,-2 2-4,-1 3-9,-6-2-17,-2 2-18,-5 1-73,-4-3 123,-8 0 0,-7-1 0</inkml:trace>
  <inkml:trace contextRef="#ctx0" brushRef="#br0" timeOffset="343893.6696">18285 16112 154,'8'4'7,"5"5"1,0 3 0,1 3-4,0 5-20,-3 5-29,-3 2-2,-4 4-26,-24 21 73,-1-2 0</inkml:trace>
  <inkml:trace contextRef="#ctx0" brushRef="#br0" timeOffset="344906.7276">19321 16062 61,'10'-2'6,"1"-2"-1,3 2 1,2-1 1,1 2-1,0 1-1,0 1-1,-2 3-2,0 3 0,-3 3-2,0 2 0,-3 4-1,-2 2-1,-3 0-1,-4 2 0,-4 0 0,-3 0 0,-3-1 1,-4-2 0,-2-2 2,-1-1 1,-3-5 0,3-1 2,-1-3 0,6-3 0,-1-2 1,5-2 1,5-3 2,4-2 0,4-1 0,5 0 1,6-2 1,-2 2 0,4 0-1,-1 1 0,2 2-2,-1 1-1,-1 2-2,-1 1 0,-1 1-1,1 1-1,-2 0-1,0 2 0,-2-1-3,-2 1-5,2 1-11,-4-2-18,0 2-11,0-2-25,7-5 73,-1-1 0</inkml:trace>
  <inkml:trace contextRef="#ctx0" brushRef="#br0" timeOffset="345265.7481">19774 16027 103,'-2'3'7,"2"-1"2,0 4 1,2 2 0,-1 2 0,3 3-2,2 4-1,1-1-2,-4 3-3,3 1-4,0 1-9,-2-1-17,2 0-18,0-2-38,0 3 84,1-4 0</inkml:trace>
  <inkml:trace contextRef="#ctx0" brushRef="#br0" timeOffset="345983.7892">19487 15679 85,'-8'0'4,"-6"1"-1,-1-1 0,-5 4 1,-2-1-1,-2 3-2,-3 1 0,2 5 0,-3 0-1,2 7 0,0-1-1,1 3 1,4 5-1,1 2 1,2 5 0,2 2-1,2 4 0,4 4 0,3 2 1,1 0-1,6 4-1,4-3 0,3 1 0,4-2 1,5-1 0,3-1-1,5-5 1,4 0-2,4-3 2,5-1 0,5-4 1,0 0 2,7-7 1,0-6 4,1-4 1,2-9 3,-2-8 0,2-9 3,-3-3 0,-3-8 1,-1-6 0,-1-2-2,-3-5 0,0-3-1,-5-4-2,-3-2-1,-3-4-3,-7-3-1,-5-2-2,-5 0-1,-7 1-1,-5 2-2,-6 3-2,-7 6-6,-6 4-7,-7 7-14,-3 7-16,-6 4-10,-3 9-40,-29 13 96,5 3 0</inkml:trace>
  <inkml:trace contextRef="#ctx0" brushRef="#br0" timeOffset="346526.8202">20143 15737 103,'2'-1'13,"6"-4"1,0-2 2,4 1 2,1-3-3,2 0-3,1-3-1,0 0-1,2-2-1,-1-4-2,3-3-2,1-1-1,0-5-3,3 1-8,-1-3-23,5-2-23,2 1-1,2-4-40,32-24 94,-5 2 0</inkml:trace>
  <inkml:trace contextRef="#ctx0" brushRef="#br0" timeOffset="352509.1624">19606 15574 48,'3'0'2,"4"0"0,2 2 1,1 1 0,1-1-1,0 0 1,2 2-1,0-1-1,2 3 0,-2-1 0,3 2 0,0 0-1,1 1 0,0 0 0,2 1 0,-1 0 0,1 4 0,0-2 0,-2 2 0,1 1 0,-1 1 0,3 1 0,-1 1 0,-1 0-1,1 0 1,0 0-4,-3 0-7,1 0-10,-4 9-11,-3-2 32</inkml:trace>
  <inkml:trace contextRef="#ctx0" brushRef="#br0" timeOffset="353675.2291">20319 15517 59,'14'-18'4,"0"-1"-1,3-3-1,1-2-1,2-3 0,1 1 0,-1-2 0,3 0 0,-2 1-1,-1 2 1,2 1-1,1 2 1,0 1-3,-2 2-2,2 4-4,-2 1-6,-1 3-9,0-1-1,-5 5 24</inkml:trace>
  <inkml:trace contextRef="#ctx0" brushRef="#br0" timeOffset="355184.3154">20564 15302 67,'30'-28'-1,"-4"5"-8,-1 3-15,-2 5-9,7-4 33</inkml:trace>
  <inkml:trace contextRef="#ctx0" brushRef="#br0" timeOffset="359865.5832">15419 15922 79,'-1'1'2,"-5"0"0,-1 1 0,-4 1 1,-2-1-2,-3-1 1,-3 1 1,-2 2 1,-2 2-1,0-1 1,-2 4-1,-1 2 1,0-3-1,-3 2-1,4-2-1,-3 2 0,2-2-1,-4-1 0,1-1 0,-2 0 0,0 1 0,-4 1-1,3 0 1,-2 2-1,1 1 0,0 1 1,0 1-1,2 2 0,-1 2 1,0 0-1,-2 2 1,1 2 0,-3 1-1,1-1 1,0 3 0,-2 1 1,-1-2-1,0 2 1,1-1 0,1-2 0,2 3-1,3-3 1,2 0-1,4 1-1,3-1 0,5 3 1,2 0-1,3 4 0,4-3 1,1 5 0,2-2 0,3 0 1,1 1-1,2-1 0,1 0 0,3 0 0,2-1 0,1 1 0,2-2 0,3 2 0,0 0 1,3-3-2,3 3 1,4-1-2,3-2 0,0-1-3,2-2 0,-2-5-1,0 1 0,0-2-1,1 0 1,2-1 0,4 2 1,1 0 2,5-1 2,0 1 0,2-4 2,7 2 1,-1 0-1,4-4 1,3 1 1,3-2-1,2-2 1,1-2 0,1-1 0,3-3-1,0-3 1,2-2 0,1-2 0,6-4 3,12-4-2,11-6 0,7-5 0,7-7-1,0-2 0,-7-4 1,-12 0-1,-9-1-1,-9 0 1,-7-1 1,-7 1 1,-5-1 3,-3 0 2,-4-2 2,-7 0 1,-4 1 0,-3 1 0,-6-3-1,-5 1-1,-4 0-3,-3-1-2,-5 0-4,-2-1-1,-4 0-3,-3-2-2,-2 4-2,-5-3-2,-5 4 0,-2 0 0,-6 3 1,-4-1 1,-8 6 2,-6 0 0,-5 4 3,-7 4 0,-7 2 1,-8 6-4,-6 5-4,-6 4-10,-7 5-14,-5 7-15,-5 5-29,-76 34 76,17 0 0</inkml:trace>
  <inkml:trace contextRef="#ctx0" brushRef="#br0" timeOffset="361622.6837">17407 16269 57,'37'-11'4,"7"1"-1,0 0 0,6-1-1,0 3 1,0 0-1,-1 0 0,1 2 0,-2-1 0,2 3-1,-1-1 0,2 1 0,-3 0-1,2 2 1,-3 0-1,-2 2 0,1-1 1,-3-1-1,-1 0 1,1 1 1,-3-3 0,1 1 2,-1-2 0,-4 2 1,-1-2-1,-3 2 1,-3-1-1,-3-1 0,-6 2-1,-1 1-2,-1-1-1,-1 1-3,-3 1-6,-1 0-9,-3 1-16,2 0-26,-1-3 60,-3 1 0</inkml:trace>
  <inkml:trace contextRef="#ctx0" brushRef="#br0" timeOffset="362150.7139">18812 16101 69,'11'8'11,"-4"-1"1,-2-1 1,-2 0-1,-2 1 0,-1-2-1,-5 3-2,-3 1-2,-5 2-5,-2 2-8,-10 3-17,-2 2-20,-6 3-43,-40 28 86,-1-4 0,5-5 0</inkml:trace>
  <inkml:trace contextRef="#ctx0" brushRef="#br0" timeOffset="375079.4534">15916 17407 58,'0'0'4,"0"0"-1,0 0-1,0 0 0,0 0-1,0 0 0,0 0-1,0 0 0,0 0 1,0 0-1,0 0 0,0 0 0,0 0 1,0 0-1,0 0 0,0 0 1,2 1-1,0 1 1,-1-1-1,1 2 0,2 0 1,-2-1-1,0 1 1,2 0-1,-1 2 1,-3-3-1,6 2 1,-1 0 0,-4-3-1,2 5 1,0-2-1,-1-1 1,1 1-1,2 0 0,-4-1 0,3 2 1,-1 1-1,-1-4 0,1 4 0,-1-4 0,1 3 0,-2-2 0,1 2 1,0-3-1,0 3 0,1 0 0,-2-2 0,2 1 1,1 1-1,-2-3 0,1 2 0,-1-1 1,0 0-1,-1-2 0,0 1 0,0 0 1,1-1-1,-1 2 0,1-1 0,0-1 1,-2-1-1,0 0 1,0 0 0,0 0 1,1 1 0,1 1 0,0-1 0,0 0 0,-1 0 0,-1-1-1,0 0 0,0 0-1,3-1 0,-1 1 0,1-1 1,-2 0-1,1 1 0,0-3 0,0 2 1,0-1-1,1-2 0,2 1 1,-3-1-1,2 0 1,2-2 0,-4 2 0,3-2 1,-1 1-1,2-3 0,-2 1 1,4-1-1,-2 0 0,2-3 0,1 2-1,1-1 1,2-3 0,2 2 1,-1-2-1,-1 1 2,7-6 0,5-5 0,5-4 0,7-5 0,9-6-1,0 3 0,-4 0 1,-4 3-3,-5 5 0,-6 4 1,-3 3-1,-5 3 1,-1 3 0,-2 3 0,-5 1 0,1 2 1,-4 2 0,-2 4 0,0-3 0,-1 3 0,-2 0-1,0 0 0,0 1-1,-2 1 0,0 0 0,0 0-1,0 0 0,0 0 0,0 0 0,0 0 0,0 0 1,0 0 0,0 0-1,0 0 1,3 1 0,-1 1 1,0-1-1,-1 0 0,-1-1-1,3 0-1,-1 1-2,0-1-2,1 1-4,-3 0-6,2 2-8,0-2-15,0 1-17,4 4 56,1-1 0</inkml:trace>
  <inkml:trace contextRef="#ctx0" brushRef="#br0" timeOffset="376603.5405">15941 17381 48,'4'6'0,"0"-3"1,-1 3-1,0-1 1,1 2-1,0-4 0,1 4 1,-1-2-1,0 3 0,0-3 0,1 2 1,-2-2-1,2 2 1,-3-2-1,5 1 0,-5-1 0,2 1 0,-1-1-1,0 0 1,-1 0 0,1-1 0,-1-1 0,0 2 0,0-4 0,-1 1 0,2 2 0,-1-2 1,-1 0-1,1-1 1,2 2-1,-2-2 0,0-1 1,2 0-1,-1-1 0,2-3 1,-1 1-1,4-3 0,-2 0 2,1-2 0,1 1 0,2-1 1,0-3 0,0 1 1,2-2 0,1-1 0,5-3 1,5-5 0,2-7-1,4-2 0,3-3-1,0-4 0,-1 2 0,1 1 0,-1 5-2,-1 1-1,-3 5 1,1 3 0,-1 4-1,-2 0 0,0 3 0,-4 2 0,0 0-2,-3 2-1,-3 2-4,-1 0-3,-4 2-5,-1 2-7,-2 0-32,-4 9 54,-1 0 0</inkml:trace>
  <inkml:trace contextRef="#ctx0" brushRef="#br0" timeOffset="377863.6126">16056 17470 43,'4'-4'1,"2"1"-1,0-2 1,-1 1-1,2-3 0,1-2 1,3-1 0,-1-1 0,0-2 1,5-4 1,5-5 0,7-6-1,6-2 0,9-8 1,2 2-2,1 1 1,-2 5-3,-4 1-2,-2 4-4,-4 4-4,-4 2-11,19-5 0,-8 6 22</inkml:trace>
  <inkml:trace contextRef="#ctx0" brushRef="#br0" timeOffset="379271.6931">16435 17209 52,'37'-24'0,"-4"2"0,-5 2-1,-4 3 1,-3 3 0,-3 2 0,0-1-1,-2 1 1,0 1-3,-3 1 0,-1 3-2,-2 0-2,-2 2-2</inkml:trace>
  <inkml:trace contextRef="#ctx0" brushRef="#br0" timeOffset="385478.0481">19780 16934 52,'8'-5'0,"0"-4"0,3-2-1,3-1 1,-1-3-1,8-3 2,2-5 0,2-1 0,5-2 1,5-2 1,1-1 1,1-3 0,2 2 0,2 1-1,-1-1-1,-4 3 1,-1 3-1,-1 1-2,-6 4 1,-2 6-1,-3 0 0,-2 3-1,-4 2 0,-1 2 0,-3 1-1,-1 2-1,-4-1 0,0 3-1,-2-1 0,-2 1-1,1-1 1,-1 2-1,-2 0 2,0 0 0,0 0 2,-2 0 1,0 0 1,0 0 1,0 0 2,0 0 0,0 0 0,0 0 0,0 0 0,0 0 0,0 0-2,0 0 0,0 0 0,0 0-1,0 0-1,-2 2 0,0 0-1,0-1-5,0 0-8,1 2-9,4 4-8,-1 1 31</inkml:trace>
  <inkml:trace contextRef="#ctx0" brushRef="#br0" timeOffset="386127.0853">19570 16961 59,'11'-2'4,"-2"-2"-2,1 0 0,0 0-1,0 1-3,-2-2-2,3 3-1,-4-2-3,1 2-1,-2 0-1,-2 0-20</inkml:trace>
  <inkml:trace contextRef="#ctx0" brushRef="#br0" timeOffset="389509.2787">16529 17390 97,'0'0'0,"0"0"1,0 0-1,0 0 0,0 1-1,0 2-1,1 0 1,0 2 1,2 2 0,-1 1 1,1 1-3,0-1-1,2 5-6,-1-3-5,-1 1-12,2-1-15,7 11 41,1-2 0</inkml:trace>
  <inkml:trace contextRef="#ctx0" brushRef="#br0" timeOffset="390005.3071">16560 17344 77,'2'0'3,"1"0"0,1 2 1,1-2 0,3 2-2,-4-2 0,4 2 0,-3 2 0,6-1 0,-6-1 1,4 4 0,-1-1 1,2 3 1,-3-4 0,2 4 1,-2-1 0,0 4 1,-2-3 0,1 2 1,-2-2-1,-4 3 0,0-1-2,0-1 0,0-2-2,-3 2-2,1-3-2,-4 4-3,1-3-3,-3 2-5,2-3-9,-2 4-15,1-5-9,-3 2-12,-3 5 57,1-3 0</inkml:trace>
  <inkml:trace contextRef="#ctx0" brushRef="#br0" timeOffset="390686.346">16851 17343 87,'-2'0'5,"-1"0"1,-1 0-1,1 0 1,1 0-2,-2 1-2,-2 2-1,3-2 0,-1 1-1,-2 2 0,3-1-1,-2 2 0,2-2 1,-1 4-1,2-1 1,2 0-1,0 1 1,0 0-1,2 2 1,1-2 0,2 0 0,0-2 0,3 3 1,-2-3 0,3 1 0,-2-3 1,4-1 0,-4-1 0,5-3 1,-5 0 0,4-4 0,-4-1 0,5-1 1,-6-1 0,4 0 0,-7-2 1,1 1-1,-1 1 0,0-3-2,0 3 0,-1 2-2,-2-2-1,0 3-1,0 3 1,1-2-1,-1 0 0,1 4 0,-1-1 2,3 3 0,-1 1 0,1 3 0,1 1-1,1 1-2,-1-3-2,4 5-2,-3-4-4,1 2-4,1 0-5,2 1-5,-2-4-40,12-8 65,-2-4 0</inkml:trace>
  <inkml:trace contextRef="#ctx0" brushRef="#br0" timeOffset="391009.3645">16974 17020 91,'0'1'4,"2"5"1,0 0 1,1 3 0,1 3 0,2 2-1,0 1 0,2 2 0,0-1-3,-1-1 0,0 0-1,0-2-1,-1 0 1,0 0-1,0 1-1,0 0-3,2 1-4,-3-2-11,1 1-15,0-2-39,2 12 73,-1 0 0</inkml:trace>
  <inkml:trace contextRef="#ctx0" brushRef="#br0" timeOffset="391265.3791">17007 17200 151,'2'-4'7,"2"-1"1,0-2 0,2 2-1,3-1-2,-3 2-3,5-2-8,-2 1-12,2 4-20,-1-1-10,0 2-30,6-1 78,-3 1 0</inkml:trace>
  <inkml:trace contextRef="#ctx0" brushRef="#br0" timeOffset="391879.4143">17209 17080 126,'3'-1'8,"-1"1"0,1-2 0,1 2 0,3-1-2,-2-1-2,4-1-1,-2 3-1,3 0-2,-3 0 0,5 4-1,-3 2 0,-2 1-1,0 1 0,1 3 1,-3-1-1,-1 2-2,-3-1 0,-1 0-1,0-1 0,-2 0 1,-1-1 0,1 0-1,-2 0 2,0-1 1,-2 0 2,2-1 1,-2 1 1,1-4 1,-4 3 0,1-4 1,1-3 0,-1-5-1,0-4 1,3-5-1,3 0 1,2 3-3,3-1 1,1 5 0,1 0 0,0 2 0,2 3 0,-1 2-1,3 0 0,0 4 0,2-1 0,-2 3-2,-3-1 0,2-1-3,-1 2-5,-3-2-13,3 1-18,0 1-57,16 6 97,-3-3 0,1 2 0</inkml:trace>
  <inkml:trace contextRef="#ctx0" brushRef="#br0" timeOffset="393216.4907">17083 16811 73,'-21'-3'9,"-1"2"-1,0-2 0,1 1-1,0 2-2,-1-1 0,-1 2-2,1 0 0,0 3-1,-3-2 0,3 1-1,0 2 0,1 1 0,-2 0-1,3 2 1,1 0-1,-1 3 2,2-2 0,-3 2 0,0 0 0,0 1 0,1 1 0,-2 0 0,0 1 0,1 0-1,-1 0 0,0 2 0,3 0 0,-3 1 0,1 1 0,1 0 0,1 1 0,0 1 0,5-2-2,-2-1 1,4-2-1,3 2 0,-1-4 0,2 2 1,-2 2-1,0-1 0,-1 3 1,1 0 1,0-1-1,-1 4 1,1-3-1,0 4 0,2-1 0,0 1 0,0 1 0,2-3 0,0 3 0,3-4 0,3 1 1,0 0-1,1-1 2,4-1-1,3 0 0,3-2 0,0 1 0,3-1 0,1-1 0,2 0 0,0 0-1,2 1 1,2-2-1,-1 1 1,-2-5-3,-1 1 1,2 0 0,0-1-1,-1 0 1,5 3 0,1-1-1,0 1 0,0-1 2,0-1 0,1-1-1,0-1 0,0-2 0,0 0 0,1-1 0,7-2 1,3 0 1,0-4 1,0-2 0,2-1 1,-7-7 1,1 1-1,1-4 1,0 2-2,1-3 0,-2-1-1,0-2 1,-2 0-1,2 0 0,-3-1 1,-2-2 0,1-1 1,-4 2 0,-1-1 0,1-2 1,-2 1-1,-1 0 0,0-1-1,0-1-1,-2-2 1,-1 2-1,-4-3 1,0-4 1,0-3 0,2-9 0,-1-3 0,-3-4 0,-3-1 0,-5 3-1,-7 5 0,-4 3-1,-6 3-2,-2 4 1,-1-1 0,-3 4-1,-1-3-1,-3 3 0,1 0-1,-4 2-1,0 4-3,-2 2-5,-1 5-8,-1 5-13,-2 6-16,0 5-44,-19 20 93,7 1 0,6-2 0</inkml:trace>
  <inkml:trace contextRef="#ctx0" brushRef="#br0" timeOffset="393934.5318">17160 16743 90,'5'-7'13,"3"-3"-2,-1-1 0,4-4 0,-2-4 0,4-1-2,-2-3-1,2-4 0,3-1-3,0-3 0,1 1-2,1-1-1,-3 2-1,5 2-2,-3 1-4,-1 4-6,1 2-10,-2 5-12,-2 4-12,-1 3-27,6 14 72,-2 3 0</inkml:trace>
  <inkml:trace contextRef="#ctx0" brushRef="#br0" timeOffset="394459.5618">17342 16817 51,'11'12'3,"3"4"-2,-1 3-5,1 2-7,-3 2-13,4 29 8</inkml:trace>
  <inkml:trace contextRef="#ctx0" brushRef="#br0" timeOffset="396489.678">17682 17057 83,'9'-16'13,"2"1"-1,0-5-2,3-4-1,0 0-1,3-3-2,-1-3-2,3-1 0,-1 0-1,2-1-2,0 1 0,-1 2 0,1 3 0,0 1-1,-3 5-1,-2 4-2,-3 4-1,-1 3-2,-2 2-1,-4 2-4,0 4-4,1-2-5,-4 6-8,0-2-33,-2 13 61,-2 2 0</inkml:trace>
  <inkml:trace contextRef="#ctx0" brushRef="#br0" timeOffset="409250.4078">16821 16733 60,'-26'7'5,"2"0"0,0 0 0,2 1 0,2 0-1,2-1 0,1 2 0,-1 0-1,-2 0 0,3 1-1,1 1 0,-1 1-1,-1 2 0,-3 1 0,2 1 0,-2 0 0,-1 1 0,0 2 0,-3-1 0,1 1 0,0-2 0,2 1 0,0-1 0,1 1-1,0-2 1,2 1-1,-1-2 0,3 0 1,1-1-1,3 1 0,2-4-2,4 2 1,2-2-1,1-1 1,1-1-1,3 4 1,-1-1-1,2 0 1,1 2 1,1 0 0,0 0 0,0 2 0,2 1 0,1-1 1,0 2 0,-2-1-1,2 2 1,1 0 0,-3 0 0,3-3 1,1 1-1,-2 1 1,4-3-1,-2 1 1,0-1 0,-1 1-1,1 0 0,0-1 0,-1-1 0,1 1 0,-2-1 0,5 2-1,-4-3 1,1 0-1,0 0 0,2 1 1,-2 1-1,1-3 0,1 1 1,0 0 0,-1 0-1,3-2 1,-2 2 1,-1-4-3,-3-2 1,-1-4-1,0 3 1,-1-2 0,3 3-1,7 5 0,4 4 0,0-4 2,-1 1 0,3 0 0,-6-4-1,0-2 1,3 2 0,-2-3 0,-1-3 0,4 5 0,-3-4 1,-1 0 0,7 1 1,-1-4 1,-3 0 1,6 0 0,-1-1 1,-2 0-1,1 0 1,5-1 1,-2-1-1,3-1-1,1-1-1,2-2 0,-7-3 0,2 2-1,0-1 0,-3-1-2,4-2 0,-1 0 0,-2-2 1,2-1 0,-1-2 0,0 0 0,0-2 0,-1 0 0,-1-3 1,1 3-1,-1-3 0,1 0 0,-2-1-1,1 0 0,-1-1 0,0-2-1,-1 2 1,0-2 0,-2-1-1,0 2 1,-1-5 1,1-4 1,2-5-1,-2-3 0,0-4-1,-3 1 0,-7 2-1,-5 3 0,-3 1-1,-4 6-1,-2-1 1,-1 4 0,-3 1 0,1 0 1,-4 4 1,0 1-1,-2 0 0,-4 3 0,-1 3 0,-4-1-1,1 4-1,-4 1-2,-2 3-4,-2 2-11,1 2-22,-2 3-14,-2 3-60,-30 0 115,6 2 0,3-2 0</inkml:trace>
  <inkml:trace contextRef="#ctx0" brushRef="#br0" timeOffset="410794.4961">15465 15905 50,'13'-2'3,"1"0"1,0 0 1,2-1 1,2 1 1,4-2 1,-1 1-1,3-1 0,-1 2-1,2-5 0,1 4-2,-2 0-1,1-2-1,-2 0-1,0 2 0,-1-2 0,2 3-1,-1-2 0,-1 3 0,2-1 1,-1 1-1,0 1 0,-2-2 0,3 2 0,-1 0 0,-2 0 1,1 2-1,2-2-1,-3 1 1,2 0 0,0 1 0,1-1 0,1 3 0,0-2-1,-1 3 1,1-2 0,-1 2 0,-2 0 0,-2 0 0,-1 2 0,-1-1 0,-2 1 0,-1-2 0,2 2 0,1-1 1,-2 1 0,2 0 0,0 1 0,0 2 0,0 0 0,-1-1-1,1-1 0,-5 1-4,2-1-6,-4-1-10,-3-2-15,2 0-23,2 2 58,-1-1 0</inkml:trace>
  <inkml:trace contextRef="#ctx0" brushRef="#br0" timeOffset="418288.9248">17874 16557 65,'6'-5'5,"4"1"-2,-4 1 0,4-1-1,-4 2 0,5 0-2,-3-1 1,4 1-1,-3 1 0,3-1 0,-1 0 0,-2 1 0,1 0 1,1 0-2,-3 1 2,1-1-2,1 1 1,0-1-1,0 1 1,3 0-1,-3-2 1,-1 2-1,4 0 0,-4 0 1,2 0-1,-2 0 1,0 0 0,-3 0-1,0 2 1,-1-2-1,-2 0 1,2 1-1,-2-1 1,-1 1 0,-1-1 0,1 1 0,-2-1 0,0 0 1,1 1-1,1-1 1,-1 1-1,2 1 1,1 0 0,0-1 0,-3-1 0,2 1 0,2 0 0,-3 1 0,2 0 0,0-1 1,-3-1-1,3 2 0,2 0 0,-4-1 0,1 0 0,0-1 0,-2 1 0,1-1 0,-1 1 0,2 0 0,-3-1 0,0 0 0,0 0-1,0 0 1,0 0-1,0 0 0,0 0 1,0 0-1,0 0 0,0 0 0,0 0 0,0 0 1,1 2-1,1-1 0,0 2 0,0-1 1,0-1-1,-2-1 1,0 0 0,0 0 0,0 0 0,0 0 1,0 0-1,0 0 0,0 0 0,0 0 0,0 0 0,0 0-1,0 0 0,0 0 0,0 0 1,0 0-2,0 0 1,0 0 0,0 0-1,0 0 1,0 0-1,0 0 1,0 0 0,0 0 0,0 0 0,1 2-1,2 1 0,-1 0 0,3 3 1,0 0-1,-3 1 0,1-1 1,1 1-1,-1-2 2,2 1-1,-1-2 1,0-1-1,0 0 0,2-1 1,-3-2-1,0 1 0,1 1 1,0 0-1,-2-2 0,0 1 0,0-1 1,-1 0-1,1 1 0,-1-1 0,0 2 0,2-1 0,-3-1 0,0 0 0,0 0 0,0 0-1,1 1 0,1 0-3,0 0-5,0 0-6,0 2-10,-2-2-29,0 1 54,0 2 0</inkml:trace>
  <inkml:trace contextRef="#ctx0" brushRef="#br0" timeOffset="418859.9575">18330 16488 50,'0'0'3,"0"0"2,0 1-1,0 1 1,3 3-2,-3 3 0,-3 1-2,3 1-1,-4 4-3,-1 0-6,-3 3-5,1 0-9,-13 14-2,1-1 25</inkml:trace>
  <inkml:trace contextRef="#ctx0" brushRef="#br0" timeOffset="419969.0209">17389 16964 69,'0'-4'2,"0"1"0,0-7 0,0 0 0,5-1-1,-1-6 0,1 2-1,3-2 0,1-3 0,6-4 0,0 2 0,5-2 0,1-2-1,0 1 1,5 0 1,0 0 0,3 1 0,-4 1-1,4 0 1,-2 2 0,1 3 0,0 0 0,1 2-1,0 0 0,2 4 1,1 1-1,-1 2 1,4-2-1,2 3 1,1 1 0,2-1 0,-1 2 0,2 0 1,-5 2-1,2 1 1,-3 2-1,-2 1 0,-4 1 1,0 1-1,-3 1 0,1 0 0,-2-1 0,3 3-1,1-3 1,0 3-1,1-1 0,3-1 1,0 2-1,2 1 1,1-1 1,0-1-1,0 1 1,1 1 0,-1-1 1,-1 0 0,-2-1 0,-2 0 1,-2 1-1,-2-1 0,-2 0 1,-4 1 0,1 0-1,-1-2 1,-3 2-1,0 2 0,-2 0 1,0 1-1,-1 1 1,-1 0-2,-1-1 1,-1 1 0,-1-2 1,-4-1-2,2-1 1,-3 0-1,-3-4 0,1 3 0,1-2-4,-2-1-5,-2-1-16,2 4-25,1-3-1,1 0-10,6-15 59,3 1 0</inkml:trace>
  <inkml:trace contextRef="#ctx0" brushRef="#br0" timeOffset="421281.0959">19847 16525 57,'-7'-5'7,"3"2"0,-4-1 1,0 2-1,-3-2 1,1 2-1,-3-1-2,-1 2 1,-1 1-2,-2 0 0,-1 0-1,0 2-1,-2 2-1,0 0 1,-3 0-1,2 3-1,0 0 1,1 1-3,0 2 1,1 2 0,2 2 0,2 2 0,1 0 0,1 0-1,3 3 1,1-1 2,1-1-1,0-1 0,2 1 0,1 1 0,0-3 0,1 2 0,1 2 0,-1 0 0,2 1 0,0 1 0,1 0 0,1 3 0,2-4 0,0 4 0,3-3 0,-1 1 0,2 0 0,2 1 0,1-2-1,3 0 0,3 0 0,2-1 0,-1-2-2,2-2 0,0-1 0,-4-3 2,2 1 1,1-1 0,2-2 2,3 1 0,-2 0 2,5 0 0,0-3 0,3 2-1,1-2-1,3-1-1,2-1 1,1-2-2,0 1 0,0-1 1,3-3-1,-5-1 2,5-4 0,9-3 0,4-2-1,6-3 2,5-3-1,-6-2 2,-8 1 2,-5 0-1,-7-3 1,-4 1 0,-1 1 0,-2-2 0,-1-1 1,3-1-3,-3-1-1,0-2-1,-1 0 0,-1-3 0,-5 1 0,0-1 1,-4-1 1,-4-1-1,-5-1 1,-1 0 0,-6-2 1,-3 1 0,-6-3 0,-1-1-1,-6-1 1,-4 0 1,-4 0 1,-5-1 0,-1 3-1,-3 1 0,-2 2 0,-2 1-1,-1 5 0,-2 3-3,0 3-1,-3 2-4,-1 8-6,-5 3-10,-6 7-11,-6 6-20,-6 6-12,-9 10-63,-75 46 125,12-1 0,10-3 0</inkml:trace>
  <inkml:trace contextRef="#ctx0" brushRef="#br0" timeOffset="423311.2121">17151 16808 54,'-11'-5'4,"1"0"1,-4 0-1,2-1 1,-3 1 0,1 0-1,0 3 1,-3-2 0,0 3 0,0 0 1,0 1-1,0 0 1,-2 1 1,0-1-1,0 1 0,-3 0-1,1 2 0,0-1-2,-2 2 0,-1-1 0,0 2-1,0 1 0,1 0 2,-2 1 0,3 1 0,2-1 1,-5 1 0,2 0 2,0 3-2,2-2 1,-3 2-1,3 1-1,0-2-1,1 3 0,1 1-1,1 1 0,1 2-1,0-1-1,3 3 1,-1 2-1,1-1 1,1 2-1,1-1-1,1-1-1,0-1 1,2-2 0,0 1 0,-2 0-1,-1 2 1,2-1-1,-2 3 3,1 1-1,2-1 0,-4 3 0,4 0 0,-1-1 0,2 3 0,-1 0 0,5-1 0,-4-1-1,4 1 1,1-1 0,3 0-1,3-1 1,2 1 0,2-1-1,-2-1 1,5-1 0,-3-3-2,2-1 0,0 0 0,2 0 0,-2 0 0,6 5-2,0 0 2,1-2-1,2 3 1,1-4 1,-1 1-1,2-2 1,-1 1 1,1-3 0,2-1 1,1-1 0,0-1 0,2 0 0,1-4 0,1-2-1,3-2 1,-1-1-1,3-2 0,0 1-1,0-3 1,1-1 1,2-1-1,-1-2 1,0 0 0,2-1 1,-1-1-1,0-3 0,5-2 2,3-3-1,-1-1 1,-2-1 1,-2-3 0,-6 0 0,-3-1 0,1-5 1,-2 3-1,0-5-1,-1-1 0,-1 0-1,-1-4 0,-1-1 0,-2 0-1,-2-1 0,-2-2 0,0-1 2,-1-3-1,-1-12 1,-2-3-1,-1-7 0,-3-5 0,-5 4-1,-5 4 1,-1 4-3,-3 9 1,-2 3-1,-1 4 1,-4 5-1,0 1 1,-4 0-1,-1 3 1,-2 2-1,-1 0 1,-1 4-1,-4-1 0,-1 2 0,-2 2 0,-2 2 0,-3 0 0,-4 4 1,-4 2-1,-4 3 1,-3 2-1,-4 3-2,-2 4-5,2 5-8,0 1-18,2 4-20,8 5-74,8 22 128,10-5 0,13-1 0</inkml:trace>
  <inkml:trace contextRef="#ctx0" brushRef="#br0" timeOffset="424795.2969">17596 16625 61,'10'-11'3,"0"-1"0,0 1-1,0 0-1,3 0 0,-2-1-1,3 0 0,-1 4 0,2-2 0,-1 3 1,0 0-1,1 1 0,-1 0 2,0-1-1,0 0 1,0 1 0,-2 0 1,0 0 0,0 1 0,-3-1-1,2 3 1,-1-1-2,-1 0 1,2 0-1,-2 1-1,3 0 1,-3-1-1,4 0 1,2 1-1,-1-2 0,3 0 0,2 2 0,2-2 1,1 3-1,3-3 0,-1 2 1,1 0 1,0 1-1,3-2 1,-3 3-1,1-1 1,0-2 1,0 3 0,0-1 0,3-1 1,-4 3-1,4-1 2,-1 1-1,0 1 0,0-1-1,0 3 0,0 0 0,0-1-1,-2 2 0,2-2-1,0 2 0,2-1 0,-1 1 0,0 1 0,1-2 0,-3 1 0,0 2 0,-3-3 0,0 2 0,-5 1 0,1-2 0,-5 1 0,1 1 0,-1-2-1,-1 2 1,-1 0 1,0 0-1,-1-1 0,-1 0 0,1-1 1,-1 1-1,0 1 0,-1-1-1,-1-1 1,-1 0-1,0 0 1,-1 0-1,1 0 1,-3 0-1,4 1 0,-5-2 1,3 2-1,-2-3 0,1 4 1,-1-4-1,2 3-1,-1 1 1,-1-1 1,2 2-1,0 0 1,0 2 0,1-3 0,-1 4 0,4-4 1,-5 1-1,2-2 0,-2 0-1,1-3 0,-2 1 0,0-1-2,-3-1-3,1 2-3,-1-1-6,0-1-8,0 0-14,0 2-12,1-5-5,8-9 53,0-3 0</inkml:trace>
  <inkml:trace contextRef="#ctx0" brushRef="#br0" timeOffset="425570.3413">19101 16382 55,'2'5'5,"1"-1"1,3 6 1,1-3 0,3 4-1,-1-2-1,5 1-1,-2 0-1,2 0 0,0-2 0,2 2-2,0-3 0,-2 1 1,0-1-1,-2 2 0,-1-5 0,-1 2 1,-2-1 0,-2-1 2,0 1 1,0-3 1,-3 3 2,0-2 0,-3 0 1,1 0 0,-1 1-1,-1 2-2,-2 0 0,0 1-2,-2 0-1,0 1 0,-1 0-1,0 0 0,-1 4-1,3-5 2,-5 5-1,4-1 0,-2-1 0,1-1 0,-1 3 0,1 0 1,0-1-1,-1 3 0,1-2 0,0 1 0,-1 0-1,0 1 1,-1-1-1,2 0 1,-3 0-1,3-1 0,-2-1 0,0 0 0,1-2-1,-1 0 1,3 0-3,0-2-6,-2 0-11,2-2-22,2 0-12,1-2-58,4-11 111,0-3 0,2-2 0</inkml:trace>
  <inkml:trace contextRef="#ctx0" brushRef="#br0" timeOffset="426282.382">19095 16449 61,'12'8'5,"1"-1"-1,3 4-1,0-3-1,1 2 0,0-2-1,-1 0 0,-1-2 1,-1 2-1,0-1 1,-1 0 0,-5-1 0,2 2 2,-4 0 1,-2 3 1,-1-1 1,-1 3 0,-2 0 1,-2 0-1,-1 0 1,-1 0-1,-1-1-1,-3-1-1,0 2-1,0-1 0,-2 1 0,-2 1-1,0-1 0,-1 2 0,-1 1 0,-1 1-1,1-1 1,-2 1-2,2 0 1,-2 1-2,3-2 0,1-1-2,1-1-5,2-1-5,3-4-12,2 1-14,-2-3-10,4-3-11,4-9 59,1-1 0</inkml:trace>
  <inkml:trace contextRef="#ctx0" brushRef="#br0" timeOffset="428322.4987">19820 16409 60,'-18'5'6,"-3"0"0,1 1 0,-2-1-1,-3 1 1,-1 0-1,0 2 0,0-1-1,-1 1 0,0 0-1,1 1 0,2 2-1,0-1 0,3 0-2,1 3 0,2 1 1,2 3-1,0 3 1,1-2-1,0 6 0,-1-2 0,-2 2 2,4 0-2,-2 1 1,3-2-1,0 2 0,3-1 0,2-1 0,1 1-1,3 0-1,1-1 0,2-1 0,2 0 1,2-1-1,1 0 1,3-3 0,0 3 0,4-3 1,2 0 1,3-2 0,4 2-1,2-3 1,-1 0-1,2-1 1,1 0-2,-2-3 0,-5 0 0,1-2-1,-5 0 2,3 1-1,1-1-1,1 2 0,2-2 1,1 0 1,1 1-1,1-1 1,3 2-1,-1-3 0,2 0 1,1 1 1,2-1 0,1-2 0,3 1 1,-1-1 0,0-4 1,0 0 0,-1-2 0,3-1 0,2-1 2,7-5-1,3-3-1,6-4 0,1-4 0,-4-4 0,-3 0-1,-6-3 1,-3 3-2,-6-2 0,-2 2 1,-4 1 1,1 0 0,-2-1 1,0 0 0,0-3 2,-5-2 0,1 0 1,-3-2 1,-3-2-1,-2 0 1,-6-2-1,-1 1-1,-4-1 0,-3 3 0,-3-2-2,-2 4-1,-4 1-1,-1 3-2,-3 3-2,-4 5-5,-1 1-5,-1 6-9,-2 3-10,1 1-17,1 8-69,0 11 117,2 0 0,6-1 0</inkml:trace>
  <inkml:trace contextRef="#ctx0" brushRef="#br0" timeOffset="428816.5269">20733 16495 125,'5'-1'11,"1"-3"2,6 0 2,0-6 0,4-2-1,1-2-3,5-3-1,3-3 0,0-4 0,5-2-2,3-1 0,0-4-2,2-1-1,0-1 0,3 1-2,-1 0-4,1 4-10,-3 3-22,-3 4-24,-2 7-1,-6 3-51,-6 10 109,-6 1 0,-9 4 0</inkml:trace>
  <inkml:trace contextRef="#ctx0" brushRef="#br0" timeOffset="435166.8902">5639 16165 105,'0'0'7,"0"0"0,0 0-1,0 0 1,0 0-4,0 0-1,0 0-1,0 0-1,-1 3 0,1 0-1,0 5 1,2 1 1,0 5 0,0 2-1,3 3 1,0 2 0,1 1 1,-1 0-1,1 2 1,1 0 0,-2-4 0,1 1 0,0 0 0,-2-3-1,2-3 0,-1 1 1,-1-2-3,0-1-4,-2-5-4,3 1-6,-3-3-14,1 0-16,-3-3-9,-4-8 54,-2-1 0</inkml:trace>
  <inkml:trace contextRef="#ctx0" brushRef="#br0" timeOffset="435715.9216">5935 16360 83,'1'14'13,"-1"2"0,-2 2-1,-1 1 0,0-3-1,-1 2 0,-4-3 0,2 2-1,-2-3 0,0-3-1,-2 1-1,1-2-1,-1 1-1,0-3-2,1 1 0,2-2-2,-1 0-7,1 0-14,3-1-25,2-2-9,-3 3-52,0-11 105,3 0 0,-1-2 0</inkml:trace>
  <inkml:trace contextRef="#ctx0" brushRef="#br0" timeOffset="436511.9671">5626 16140 54,'2'-3'0,"2"-1"1,4-1-1,1-2 1,2 1-1,0 0 0,2 1-1,-1-1 1,5 3-1,-5 2 1,1 0 0,2 2-1,1 0 0,-2 2 1,2 3 0,-2-1 0,2 1 1,-2 2 0,2 0 0,-3 3 2,-1-1 1,0 3 1,-2 2 1,-1-1 1,-2 2 2,-2 0 0,-2 1 1,-2-1 1,-1 1-1,-2-2 0,-1 1 0,-1-2-1,-2-1-1,2 1-2,-2-2-1,1-2-1,0 2-1,-1 1-1,-2-2-2,3 1-3,-1-2-5,0 2-10,2-1-18,-2 2-13,4-1-23,4 0 72,2-4 0</inkml:trace>
  <inkml:trace contextRef="#ctx0" brushRef="#br0" timeOffset="437823.0421">6228 16140 108,'-5'-2'6,"-2"1"0,-2 0 0,2-1 0,-5 1-1,5-1-2,-3 2-1,3 0-1,-4 4-2,7-2 0,-4 4-1,2 2 0,0 2-1,1 1 1,0 4 0,3-1 0,2 0 1,0 1 0,1 0 0,2-1 1,0-1-1,3-1 1,-1-4 0,0 0 0,0-2 0,2-1 1,-3-3 0,6 1 1,-3 0 1,3-3 0,0-1 1,2-1 0,-3-1 0,2-4 0,-1-1 0,-2-3 0,3-3-1,-4-1 1,-3 0-1,0-2-1,-1 3 1,0-2 0,-2 2-1,-1 4 0,0 0-1,-1 3 0,1 0-2,-2 2-1,1 0-2,1 3-1,0 2 0,0 0-1,0 0 1,1 1-1,2 3 2,1 2 0,3 2 2,2 2 0,-1 2 2,3-1-1,0 1 1,-2-1 1,6-2 0,-4-2 0,0-1 1,2-1 0,0-5 1,-3-2 0,2-3 0,-3-3-1,2-3 1,-4-3-2,-1-2 0,-1-5-2,-3-4-3,-1-2-2,-2-5-2,-3-1 0,-1-6-2,-1-2 1,-3-1 1,-1-1 1,-2-1 3,-1-1 2,0 3 3,-1 0 1,-1 4 3,2 1-1,-1 3 2,2 1-1,0 5 1,2 4 0,1 3-2,1 5-1,3 4-1,0 3-2,2 3-2,0 2-1,3 2-2,-1 0 0,1 2 0,0 0-1,0 2 1,0 0 0,3 5 2,1 2 0,1 1 2,2 4 1,3 4 1,-1 1 0,3 1 2,-2 1 0,1 3 1,4-1 1,-2 0-1,1 3 1,-1-1 0,2-1 0,-1 2-1,-2 1 2,2-3-1,-1 4 0,-1-2 0,-1 2 1,-1 0-1,0-2 1,-2 1-1,-1-2 0,-2-2 0,1-2-1,-2-3 1,-2-2-1,1-5-1,-3-2 0,1-2 0,1 0-5,-2-1-7,0-2-14,1 3-18,1-2-10,-1-2-30,9-4 81,0 0 0</inkml:trace>
  <inkml:trace contextRef="#ctx0" brushRef="#br0" timeOffset="438476.0794">6786 15847 125,'-5'-4'8,"-1"1"0,-1-2 0,0 0 1,1 1-3,1 1-2,-2 0-2,3 2-2,-2 1-1,2 0-1,-1 3-2,1 3 1,0 1-1,0 2 1,1 4 0,1-1 1,-1 3 1,3 2 0,3 1 0,-1 0 1,1 1 0,1 0 1,0-3 0,2-1 0,0-2 0,-1-3 2,0-2 1,0-5 0,1-2 2,-2-3-1,2-4 0,0-4 1,-2-4-1,0-2-1,0-2 0,0-2-2,-3-3 0,1 2 0,-1 3-1,0-2 0,-1 4-1,1 6 0,-1 0-1,0 3-1,0 1-1,0 4-1,0 0 0,0 2-1,0 0 0,0 2 1,1 0 0,1 4 1,4 2 1,1 3 0,0-1 1,3 4 1,2 0-1,-1-2 3,0 2-1,-1-1 0,1 1-1,-2 0-6,0-2-9,-4-3-13,0 1-10,1-4-41,-2-13 79,-2-2 0</inkml:trace>
  <inkml:trace contextRef="#ctx0" brushRef="#br0" timeOffset="438824.0993">6484 15706 92,'6'-5'11,"4"-2"2,1-1 0,3-1 1,2-3-3,4-2-2,-1 0-2,4 0-2,1 0-2,-2-1-4,-2 3-8,3 0-13,-3 4-14,-2 4-11,-2 3-16,-5 25 63,-3-1 0</inkml:trace>
  <inkml:trace contextRef="#ctx0" brushRef="#br0" timeOffset="439525.1394">6177 16631 51,'50'-27'4,"4"-1"0,8-4 1,1 0 1,0 1 1,1-1 1,-1 3 1,1-1 0,-3 3 1,3 2-1,-5 0 0,-2 2-1,-3 2-1,-7 3 1,-6 1 0,-8 6 0,-8 1-2,-8 5-7,-3 2-25,-7 1-19,-2 2-59,-18-1 104,-1 0 0,-6-4 0</inkml:trace>
  <inkml:trace contextRef="#ctx0" brushRef="#br0" timeOffset="441101.2296">7097 15662 61,'0'0'1,"0"0"0,0 0 0,0 0 0,0 0-1,0 0 0,0 0 0,0 0 0,3 0 2,-2 0 0,1 0 0,3 2 0,-1-1 1,1 0-2,-1 1 1,3-1-2,-2 1 1,2 0 0,-1 1-1,1 1 1,-1-3-1,4 4 0,-2-1 1,3 0 0,-4-1-1,4 1 1,-4 0 0,3-2 0,-4 0 1,3 2 1,-3-3 0,-2 0-1,2 0 2,-1 1-1,-3-2 0,0 0 0,1 1 0,-3-1-1,1-1 0,1 1 1,0 0 0,2-3 0,0 1 1,2-3 0,-1-1 1,3-3-1,-1-3 1,4-4 1,-1-3 0,3-4 0,1-5 0,2-5-1,5-6 0,2-7 0,6-4 0,2-5 0,3-7-1,2-3 1,3-4-1,1-1 2,0-3-1,-1 0 1,0 3-1,-3 1-1,-2 5 0,-1 4-1,-3 5-1,0 5-1,-6 10 0,0 3-1,-5 7 0,-1 5-1,-4 5 0,-1 4-2,-3 6-2,-3 2-1,1 3-2,-1 1-2,-1 4-6,0-2-10,2 4-18,0 2-7,0 3-25,-6 4 76,0 1 0</inkml:trace>
  <inkml:trace contextRef="#ctx0" brushRef="#br0" timeOffset="446018.5108">17072 16632 69,'-2'-5'3,"-2"1"1,-3-4-1,-1 0 1,-1-1-3,-1 1 1,-5-2-1,1 5 0,-4 0 1,-1 3-1,-3 3 2,-3 3 1,-3 3 0,-1 0 0,-1 3-1,0 0 1,1 2-1,1-1 2,3 0-2,3-1 0,1 0-1,1 1 1,3 0 0,0 1-1,1 1 0,-2 4 0,0-1 0,1 2-1,-2 4 0,0 0 1,-2 0-1,0 2 0,0-2 1,2 0 0,-2-1 0,3 1 0,0-3 0,1 0 1,2-2-1,-1 3 1,3-3-1,-1-1 1,-1 1-1,1-1 1,1 1-1,1-2 1,-4 0 0,4-1-3,5-1 0,-4-1 0,5 0 0,2-2 0,-1 2-1,2 0 0,-1 3 0,2 0 2,1 0 0,-1 2-1,0 0 1,1 1 0,-1 2-1,1 0 1,-1 0-1,2 2 0,0-1 1,2-1-1,-1 1 0,0-1 0,1-1 0,0 0 0,1 2 0,3-3 1,-1 2 0,1-1 0,1 0 0,4 1 0,-4-3 1,3 1-1,1 1 2,-2-5-2,1 1 1,3 1 2,-3-1-2,-3-4 1,7 4 0,1 0 0,-6-6-1,6 2 1,4 6 0,0-4-3,-1-1 2,4 1-1,-1-1 1,1-4-2,0 3 0,-1-4 1,2 3-1,1-3 1,2-2-1,1 1 0,0-1 1,3-2 0,-1 0-1,10-2 1,0-2-1,2-4 1,0-3 0,1-3-1,-6-1 1,0-3-1,0-1 1,2-2-1,-2-4 0,-1 0 1,0-3-1,0-2 0,-1-2 1,-1-2 0,-1-2-1,-1-2 1,-1 1 2,2-8 0,3-11 1,-2-7 1,2-5 0,-2-11 1,-7 2 1,-8 5-1,-9 6-1,-5 6-1,-6 4 0,-2 8-1,-7 2 0,-2 1-1,-1 3-1,-6 1 2,-2 2-1,-1 2-1,-4 2 1,-3 4-1,0 2 0,-2 5 0,1 4 0,0 2-2,-1 2 0,3 4 0,0 4-1,2 4-1,0 1-1,2 3 0,3 1-2,2 3 1,-2 3-1,1 3 0,1 2 0,0 1 1,-2 3 0,-1 1 1,-2 1 2,-1 1-1,-4 0 1,0-1 1,-1-3 0,-2 2 1,0-1 0,1 0 1,-1 1 0,-1-2 0,0 5 1,-1-1-1,2 1 1,-1 3 0,2 1-1,0 5 1,7-4-3,2 1 0,6-2 0,4 1 0,3-1-1,3 4 1,-1 0 0,4 5 0,2 0 2,2 5 0,2 1 0,2 4-2,5 0 0,0 4 1,4 0-1,5-1 0,1 3-1,-2-11 1,3-3-1,3-2 2,2-4 1,13 0 0,8 4 0,4-7 1,5-8 1,0-7-1,-4-13 1,0-8 0,2-7-1,-2-6 0,1-6 0,-1-5-1,-2-7-1,-6 6 3,8-19-1,3-16 0,2-14-1,-1-9 1,3-16-1,-17 9-1,-10 10 0,-12 12-2,-12 10-1,-8 12-4,-8 11-7,-7 8-20,-4 7-25,0 6 1,-2 7-45,-8 10 103,4 8 0,5 1 0</inkml:trace>
  <inkml:trace contextRef="#ctx0" brushRef="#br0" timeOffset="446707.5503">17995 16573 61,'26'-37'6,"6"-2"1,5 3-1,4 1 1,4 3-1,4 3-1,4 2 0,2 4-1,0 3-1,3 8-2,-1 1 0,3 7-1,0 5-1,3 5 1,1 4-1,1 4 1,0 6-1,1 4 1,-2 0 0,0 4-1,-2 3-1,0-1 1,-3 2-1,-1 0 1,-2 2 0,-2-3 2,-7-2 1,-1 0 2,-7-6 2,-6-1 2,-4-4 1,-7-3 1,-5-4 1,-6-3 0,-1-1 0,-3-3-1,-4-1-1,-1-1-1,1 0-4,-1-2-6,0 1-14,0 1-23,-1-1-13,2 1-44,-3-14 96,1 2 0,1 0 0</inkml:trace>
  <inkml:trace contextRef="#ctx0" brushRef="#br0" timeOffset="447791.6123">20325 16334 81,'-1'-2'8,"-2"-1"0,2-1 2,-5-2 0,0-1-2,-2-1-2,-2-1 0,-2 1-1,0 0 1,-4-1-1,-1 2 0,-1 0-1,-3-2 1,0 3 0,-2 1 0,-4 1-1,-1-1 0,-2 3 0,-2 0 0,-1 3-1,1 1-1,-2 3 0,1 1-1,3 2-1,1 2 0,1 1 0,4 2 0,-2 1-1,1 0 1,0 4 0,-1 1 0,-1-1 0,0 3 0,-1 3-1,-3-1 1,2 2-2,-2 2 0,-1 2 1,2-1 0,0 5 0,0-1 0,3 3 0,1-1 1,3 2 1,1 0 0,4 1-1,2-3 0,5 2 1,3-3-1,2 0 1,5-1-1,2-5 1,6 3 0,1-4 0,5-1 0,5 0 0,1-3-1,0-3-1,2-2 1,1-1-1,-3-2 0,4-1-1,0 0 1,4-1-1,1 2 1,2-3 1,3 2 0,-1-1 0,3-3 0,3 2 0,0-4 1,2 1 0,3-4 1,-1-1 2,10-4 0,10-6 0,5-7 0,7-5 1,6-5-1,-9-7 0,-7-2-1,-10-2-2,-9 1 0,-7 1 0,-6-1 0,-6 3 0,-1-3 0,-3-1 0,-2-3-1,-2 1 1,-1-2 1,-2-3-1,0-1 0,-4 1-1,-2-1 1,-1 2 0,-4 1 1,-5 2-1,-4 2-1,-5 3 1,-5 2-1,-4 4 0,-4 1-1,-2 5-2,-3 1-4,-4 6-4,-4 2-8,-2 6-17,-3 6-18,-4 6-59,-35 22 113,7-1 0,4 0 0</inkml:trace>
  <inkml:trace contextRef="#ctx0" brushRef="#br0" timeOffset="448993.681">20730 16539 51,'-1'-1'3,"0"-1"0,0-1 1,0 2 0,1-1 0,0 2-1,-4-3 0,3 2 0,-1 0-1,-2-2 0,0 0-2,0-1 0,0-2 0,-1-2-2,-2-2 1,2-2 0,1-2 0,0-1 1,1-3 1,1-2 3,3-4 0,1-2 2,2-4 0,3-4 1,4-2 0,2-6-1,4-1-2,2-1 0,5-5 0,2 3-2,4 0 1,2 2 0,2 5 0,3 2 0,1 5 0,0 6 0,-1 5-1,0 3-1,0 6 1,-2 4-2,-2 2 0,-3 4 0,-2 1 0,-6 1 0,-2 2 0,-4-1 0,-3 1 1,-3-1-1,-2 1 1,-3-2-1,0 1 1,-4-1-1,2 0-1,-1 0 0,0 0-2,0 0-2,0 1-2,-2-1-4,0 0-5,0 0-7,0 3-10,0-1-25,-2 6 58,0 2 0</inkml:trace>
  <inkml:trace contextRef="#ctx0" brushRef="#br0" timeOffset="449720.7226">21133 15599 49,'2'0'-1,"0"0"0,1 0-1,-1 0 1,0 4 0,-2-2 0,2 2 1,1-1 0,-1 4 1,-1-1-1,3 3 1,-1-3-1,3 3 1,3 0-1,3-1 1,1-1-1,3 0 2,1-3 1,0-2 0,-1 2 2,0-4 1,-2 0 1,-1 0-1,-3 0 1,-2-2 0,0 1 0,-4 0-1,1 1-1,0 0-1,-4-1 0,1 1 0,-1 1-1,-1 0-1,-1 4 0,-1 2-2,-2 2-1,1 3-7,-3 5-14,-4-1-18,3 1-18,-10 15 58,0-4 0</inkml:trace>
  <inkml:trace contextRef="#ctx0" brushRef="#br0" timeOffset="453268.9255">21779 14902 47,'-10'-4'0,"1"0"1,-2 1 0,2 0 0,-2 0 0,-2 3 0,3-2 0,-3 2 0,0 0 0,1 1 1,-3 0-1,3 2 0,0 0 0,-1 0 0,-1 1 1,3 2-1,0 0 1,-3 4 0,3-1 0,-1 3 0,-3 2 0,0 2 1,-2 3-1,-1 1 0,-1 3-1,-2 2 0,-1 2 0,3 0-1,-2 2 1,0 0-1,1 2 1,-1 1-1,2-1 1,-1 3-1,1-1 1,1 2-1,2-1 1,2 2-1,1-3 1,3 2 0,3-2 0,1-1 1,2 1 1,2-3 0,2 2-1,1-3 1,4 0-1,-1-2 0,3-1-1,3 0 0,1-3-1,4 0 1,-2-1-1,5 2 1,-2-2 0,1 0-1,-1-1 1,-1 2 0,-2-2-1,2 2 0,-3-4 0,1 0 0,0-1 0,2-1 0,-2-1 0,2 0 1,-1-1 0,3 1 0,-5-1 0,3-1 1,-2 1 0,0-2 0,1 1 0,-2-1 0,1 1 0,0-1 0,1 1-1,-1-2 0,3 1 0,-1-2 0,3 0-1,0 0 1,1-1-1,0-2 1,2-1 0,1 0-1,0-1 1,1-2 0,2-1 1,1 1 1,-1-2 0,2-2 0,-2 1 1,-1-1-1,0-1 1,-1 0-1,-1-3 0,-2 1-1,1-2 0,0 0-1,0 0 1,-1-1-1,2 1 0,-2-1 1,-1-1-1,1 2 0,-3-2 1,1 0-1,-1-1 0,-3 1 1,0 0-1,0 0 0,0-1 1,1 0-1,-4-1 2,1-1 0,0 0 0,-2-2 1,3-2 0,-4 0 1,1-1-1,1-1 0,-2 0 0,1-1-1,0 1-1,2-1 0,-1-1-1,2 0 1,1-1-1,0 1-1,-1-2 1,1-3 0,-1 1 0,-1-2 0,-3-1 1,1-1-2,-3 0 2,0-2-1,0 1 0,-2 0 1,0-1 0,-1 0-1,0-2 1,1-1-1,-2 0 1,-2 0 0,1 0 0,-1-1-1,-1 0 1,-1 1-1,0 2 0,-1 0 1,-2 1-1,-3 0 1,2-1 0,-1 4-1,-1-1 1,-2-1 1,1 3-1,-1 0 0,0 0 0,-4 2 0,2 1 0,-3 0 0,0 2 0,-2 1-1,2-1 0,-1 2 0,1 0 1,0 2-1,2 1-1,2 0 1,-2 0-1,1-1 0,0 2 0,-1 2 0,0 0 0,-1 1 0,-1-1 0,0 3-1,0 0 1,0-1 0,-2 4-1,2-1 1,-3 1-1,1 3 0,0-2 0,-2 2 0,0 2 0,-3 1-1,-2 2 0,-2 0-3,-2 3-1,-4 1-4,-3 2-5,-1 2-8,-2 2-14,-1 2-16,2 1-90,-15 16 143,7-4 0,8-3 0</inkml:trace>
  <inkml:trace contextRef="#ctx0" brushRef="#br0" timeOffset="453830.9577">21925 14890 56,'-5'-2'3,"-1"-1"-1,-3 1-1,-2-1-8,-1 0-16,-8 1-9,2 1 32</inkml:trace>
  <inkml:trace contextRef="#ctx0" brushRef="#br0" timeOffset="455792.0699">17445 17567 62,'7'4'4,"-4"-2"-1,2 1-1,0 0 1,1 1 0,-2-2 0,0 1 0,2-1 0,-2 2 0,-2-1 0,2-1-1,0 2 0,-1-3-1,0-1 1,-1 2-1,-1-1-1,-1 2 0,1-2 0,0 1 1,1 0-1,-2-1 0,0 2 0,0-1 1,3 2-1,-2-1 0,-1-1 1,2 2 1,-1-1-1,0 0 1,2 0 0,-2 2 0,0-3 0,1 2 0,1 0 0,-1-1-1,2 1 0,0 2-1,1-4-3,-2 3-6,4-1-10,-3-1-12,2 1-27,11 1 58,-1-2 0</inkml:trace>
  <inkml:trace contextRef="#ctx0" brushRef="#br0" timeOffset="459875.3034">17668 17716 47,'16'9'3,"2"1"-1,2 2 2,2-2-1,1 1 0,3-1 1,0-2-2,0 2 1,3-3-1,0 0 1,2-2 0,1-1 0,2 1 0,0-1 0,-1-3 0,4 0 1,-1 0-1,0-1 0,2-1 0,-2 0 0,2 1-1,-2-1 1,0-1-1,1 0 1,-2 1 0,-1 1 0,1-1 1,-1-2 0,0 2 1,2 0 0,-1-1 0,0 0 0,0 0 0,0 1 0,0-2-1,2 1-1,-1-2 0,1 1-1,1-1-1,0 1 0,2-2 0,1 1-1,1-2 0,1 0 0,-2 0 0,2 0-1,1 1 1,1-1-1,0-1 2,2 2-1,0-1-1,2 0 1,1 0 0,0-1 1,4 0 0,0 0-1,2-1 0,-1-1-1,2 1 1,0-3 0,0 1-1,0 0 1,-1-2 0,1-1 0,0 1 0,-1-3 0,0 0 0,1-1 0,-1-1 0,-2-1 0,-3 0 0,1-1 1,-4 2-1,-2-2 1,2-4 2,6-3 0,3-8 0,1-2 0,1-5 1,-2-2-1,-9 1 0,-10 2 1,-3 2-3,-3 1 1,-3 0-1,1 3 0,-1-2 0,0-1 0,2 0 0,-2-1 0,1-3 1,-1 1 0,-1-2-1,-3 0 0,3-2 1,-3 3-1,3 1 0,-4 1 0,4 5-1,-4-1 0,0 7 0,-1 3 1,-7 4 0,1 4 0,-4 2 0,-4 6 0,-1-2 0,-2 3 0,-2 2-1,-2 0 1,2 0-1,-4 1 1,0 2-1,1-2 0,0 3 0,0-1 1,0 2-1,0-1 0,-1 2-1,0 0 1,0 0-1,0 0 0,0 0-1,0 0 1,0 0 0,0 0 0,0 0 0,0 0 0,0 0 0,0 0 0,0 0 1,0 0-1,0 0 0,0 0 0,0 0-1,0 0 1,0 0 0,0 0 0,0 0 0,0 0 0,0 0 0,0 0 1,0 0 0,0 0 0,0 0-1,0 0 1,0 0-1,0 0 0,0 0 1,0 0-1,0 0 0,0 0 1,0 0 0,0 0 0,0 0 0,0 0 0,0 0 1,0 0-1,0 0 0,0 0 0,0 0 0,0 0 0,0 0 0,0 0 1,0 0-1,0 0 0,0 0 1,0 0-1,0 0 1,0 0-1,0 0 1,0 0 0,0 0-1,0 0 0,0 0 0,0 0 1,0 0-1,0 0-1,0 0 1,0 0 0,0 0-1,0 0 1,0 0-1,0 0 1,0 0 0,0 0-1,0 0 1,0 0 0,0 0 1,0 0-1,0 0 0,0 0 0,0 0 0,0 0-2,0 0 0,0 0-4,0 0-4,2-1-6,1 0-8,-1-1-10,4 2-11,-2 2-24,10 1 69,1 1 0</inkml:trace>
  <inkml:trace contextRef="#ctx0" brushRef="#br0" timeOffset="468830.8156">22109 14880 80,'-3'-5'7,"-4"-2"-2,4 5-1,-4-4-2,2 0-2,-3 0 0,0 0 0,1 1-1,-4 0 1,1-1-1,0 2 1,-2-1 0,2 3 0,-2-1 0,-2 0-1,1 1 1,-1 1 1,-2 0-1,0 1 0,-1-2 0,-2 2 0,0 0 0,1 0 0,-2 2 0,1-1 0,2 1-1,-2 0 2,2 3-1,-2-1 1,0 0 0,-2 2 0,1-1 1,-1 1 0,0 0 0,0 0 1,-1 0 1,1 1-1,-3-2 1,2 2 0,1 0 0,-2 0 0,0 1 0,1 2-1,2 0-1,0 0-1,1 2 1,2-2-2,0 4 1,1 0-1,-2 2 0,-1 0 0,1 0 0,-2 3 0,-2 0 0,5 1 0,-3 0 0,1 1 0,3 1 0,-1-2-1,5 2 1,1 1 0,-1-1 0,3 0 0,0 3 0,1 1 0,0 1 0,2 2 0,0 1-1,-1 0 0,3 2 0,2-1-1,-1-1 0,3-3 1,1 0-1,1-1 1,1-3-1,4 2 2,-1 0 0,1-2 0,2 0 0,2 1 1,0-1-1,1 2 1,2-1 0,0 0-1,4 1-2,1 1-6,1 2-8,3-2-17,1 2-7,17 11 6,-5-3 34</inkml:trace>
  <inkml:trace contextRef="#ctx0" brushRef="#br0" timeOffset="479828.4447">7224 15625 56,'7'0'2,"-1"0"0,2 0 1,0 0-1,-2 0 0,1-1 0,0 1-1,2-2 0,-4 0 1,2 1-2,-2 1 1,2-1-1,-3 0 1,4 0 0,-4 0 1,2-2 0,-1 2 1,1-4 0,0 0 1,1-2 1,-2-1 0,2-5 1,0 1 0,0-4 2,0 0 1,1-5-1,0-4 1,3-2-1,1-5 0,3-1 0,2-7-2,3-1-1,3-4 0,-2-1-1,3-4 0,1 1-1,-1-1 0,0-2 1,-1-1 0,0 0-1,1 0-1,0-1-1,1 3 1,-2 6-1,-1-1-1,0 6 0,-2 6 0,-2 4-4,-2 5-5,-3 5-11,-1 5-14,-3 6-16,-1 3-50,4 15 100,0 3 0,-6 0 0</inkml:trace>
  <inkml:trace contextRef="#ctx0" brushRef="#br0" timeOffset="481300.5289">6032 16742 58,'-35'10'3,"-1"-1"2,0-4-1,-3-1 0,1-2-1,-2-3 1,1-2 0,0-4 1,-3-2 1,2-3 0,-1-2 0,2-4 2,2-3-1,0-2 0,1-3-1,3-4-1,4 2 0,0-2-1,6-3-2,0 2-2,3-1 2,3-1-2,3-1-1,3 0 0,3-1-1,3-3 0,3-1 1,4 0 0,4-1-1,3-1 0,5-1 1,4 1 0,4-2 0,4 3 1,4-2-2,6 1 1,4 3 0,5 0 0,6 3 0,3 1 0,5 1-1,2 3 1,2 0 1,0 1 0,4 0 0,0 1 1,1 1 0,1-2 0,0 3 0,1-2 0,1 1-1,0 1 0,-1-1 0,-1 4 0,-4 4-1,-1 1 1,-6 4 0,-4 3 0,-1 5 0,-10 5 0,-2 2 0,-7 3 0,-3 1 1,-5 2 0,-3 4 0,-4 1 0,-4 4 0,1 2 0,-5 4 0,2 1 0,-4 4 0,0 1-1,-2 2 0,1 4 0,-3-1 0,-3 2-1,1 1 1,-2 0-1,-2 0 1,0-1 0,-1-1-1,0-3 1,-2-3 0,-1 0 1,0-1 0,1 0-1,-2 0 1,-2 1 0,0 2 0,-2-1 0,-2 3 0,-2-3-1,-2 2 1,-4 1 0,-4-2 0,-3 1-1,-4-1 1,-4 1 0,-5 1-1,-3-3 0,-4 1 0,-4-1-1,-3 3 1,-3 1-3,-2 0 1,-3 3-4,-5 1-6,1 4-5,-3-2-14,1 1-12,-23 10 7,13-9 36</inkml:trace>
  <inkml:trace contextRef="#ctx0" brushRef="#br0" timeOffset="481860.5609">6752 15083 68,'3'-13'-18,"5"-5"-15,30-36 16,0 0 17</inkml:trace>
  <inkml:trace contextRef="#ctx0" brushRef="#br0" timeOffset="483899.6775">7597 16344 85,'22'-1'13,"1"-2"-1,-2 1-3,1 1-10,-7 0-28,-1-3-9,-6 3-13,-4 1 51,-3-1 0</inkml:trace>
  <inkml:trace contextRef="#ctx0" brushRef="#br0" timeOffset="484768.7272">7253 15715 103,'-4'-2'9,"2"2"0,0-2 1,0 0 0,-3 0-3,3 1-1,0 1-2,-2 3-2,0 2-1,1 4-1,-3 4 0,0 3 0,3 0-1,-2 4 1,2 4-1,0 0 1,2 4 0,2 3 0,3 0-1,1 5 1,2 0 1,4 2-1,-1 0 1,3 1-1,3-3 1,0-1 0,2-1 0,2-4 1,2-2 0,2-4 0,3-3 1,0-2 0,4-2 0,-4-7 0,2-1 0,-3-2 0,-2-1-1,-3-2-3,-3-2-8,-4-1-20,0 1-19,-4 1-54,5 7 102,-3-1 0,-2 1 0</inkml:trace>
  <inkml:trace contextRef="#ctx0" brushRef="#br0" timeOffset="485419.7645">7985 16313 88,'0'0'7,"0"0"0,-2-1 0,-2 0 1,-3-1-3,-1 2-3,-1 3 0,-4 1-2,2 3 0,0 2-1,-1 2-1,4 0 1,0 0-1,3 0 0,2 1 1,3-3 0,1 1 0,1-2 1,5 0 0,1-2 1,1 1 0,3-3 0,0 1 1,-1 0-1,3-1 0,-2 0 1,-1 1 0,0 0 0,-1 0 0,-1 2 1,-1 0 1,-1 1 1,-3 0 1,1 1 2,1 1 0,-5-3 1,-2 1 0,1-2-2,-6 2 1,1 0-1,-2 2-1,-3-2-2,-3 1-1,2 0 0,-1-3-2,-2 1-2,1-3-5,0-3-11,0-2-25,5-2-11,-1 0-49,9-4 102,3 2 0,1 1 0</inkml:trace>
  <inkml:trace contextRef="#ctx0" brushRef="#br0" timeOffset="485857.7895">8170 16119 115,'0'0'5,"0"1"0,0 1 2,1 4 1,1 2-1,0 3-1,1 4 1,0 4 0,2 0-2,2 3 1,-3 1-1,2 2-1,1 0 0,-2 0-1,2-1 0,-1-3-1,0 0 0,-1-1-1,1-3-2,0-2-3,-2-2-7,1 0-9,-2-2-13,1-2-9,-1-2-49,-1-1 91,-1-2 0,-1-3 0</inkml:trace>
  <inkml:trace contextRef="#ctx0" brushRef="#br0" timeOffset="486459.824">8133 16409 72,'3'-2'6,"3"-1"1,4-1 1,2-2-1,1 1-1,3-2-1,-2 1 0,1 0-2,0 1 0,1-2 0,-1 1-1,-1-1 1,-1 1 1,-3 0 0,1 2 1,-2-2 0,-3 3 0,-2 1 0,-2 0 0,1 1-2,-3 1-1,0 0-1,0 0 0,0 0-1,0 3-1,4 0 0,-3 2 0,2 2 0,0 3 1,0-1-1,1 1 1,1 2 0,0-4-1,1 1 1,0-2 1,0 1-1,1-3 1,2 0 1,0-2-1,1-3 1,-3 0 1,4-3 0,-4 0 2,1-3 0,1-1 0,-1-4 1,-3 3 1,0-5-1,-1 3 0,-3-3 0,-2 1-1,-3-1-1,0 1-1,-2 2-2,-4 0-1,0 4-3,-2-1-4,-3 3-4,0 3-7,-1 3-14,2 3-13,-2 3-75,4 11 120,1-1 0,4 0 0</inkml:trace>
  <inkml:trace contextRef="#ctx0" brushRef="#br0" timeOffset="486911.8498">8533 16241 96,'0'0'2,"0"0"-1,1 2 1,1-1 0,3 3 0,1 3 0,4 1-1,-2 1 1,3 3-1,-2-1 0,-1 1 0,-1 0 0,-3-2 0,2-1 2,-1-1 0,-3 0 1,0-3 1,-1 1 1,0-5 1,0 1 0,-4-2 1,1 0 0,0-3 1,-3 1-1,-1-2 1,2-5 0,1-1-1,-1-1-1,0-5 0,2 0-1,1 1-1,2-4-2,-1 0-1,4-1-5,0 2-7,0 1-14,3 1-19,3 2-12,1 3-49,17-2 104,0 3 0,-2 0 0</inkml:trace>
  <inkml:trace contextRef="#ctx0" brushRef="#br0" timeOffset="487964.91">8844 16091 130,'-1'0'5,"-2"0"-1,-1 3 1,0-2 0,-2 4-3,-2 2 0,1 4-2,1-2-1,-1 4 0,1-1 0,2 4 0,2-2-1,2-1 1,1-2 0,2-1 0,1-1 1,2-2 0,2-2 0,1-4 2,2 0 0,-1-3 0,1-4 0,-1-2 1,1-2 0,-2-2 1,1-2-1,-3-3 0,-1 2 2,-1 0 0,-3 0 1,0 2-1,0 2 0,-2 1-2,0 5-1,0 1-1,0 2-2,-2 2-1,1 4-1,1 3 0,1 2 0,1 4 1,2-1-1,0 0-1,3 0-3,2 0-1,3-4-1,0-1-2,2-3 0,2-3 0,2-6 1,-1-1 4,3-3 2,-1-4 4,0-2 2,0-3 5,-3-2 1,-1 0 3,-2-2 0,0 0 2,-7-2 0,0 4-1,-4 2-2,1 5-1,-7-2-2,-2 6-2,0 3-2,-6 6-2,2 0-1,0 6-1,-2 3-1,2 4 0,2 1-1,1-2 1,4 3 0,0-2-1,2-2 1,5 1 1,-1-5 1,5-1 1,0-5 0,2 1 2,1-4-1,2-2 1,-4-3 0,2-1 1,-2-3 0,-1 1 0,-3-1 0,2 2-1,-2-1-2,-3 4-2,0 0 2,-1 2-2,-1 3 0,1 5-1,1 3 0,1 1 0,0 3 1,1 5 1,2 0-1,-1 2 1,1 0 0,0 1-1,0 0 1,1 1 0,-2 0 0,0-2 1,0 1 0,-2-1 0,-1-1 1,-2-1 1,-1-2-1,-3-2 1,-1 1 0,-2-3-1,-4-2 0,-1 0-2,-1-4-2,-2 0-3,0-1-7,1-3-8,2-1-13,-2-4-14,6-1-72,11-21 119,0 1 0,4 1 0</inkml:trace>
  <inkml:trace contextRef="#ctx0" brushRef="#br0" timeOffset="488549.9435">9457 15938 110,'0'-5'7,"0"1"1,0-3 0,0 3 0,0-3-3,0 0-2,0 0 0,0-1-1,0 0 0,0-1 0,0 2-1,0-3 2,-1 3-1,-1-1 0,0 3 0,-2-2-1,0 3 0,-1 1-1,2 2-1,-5 1 0,2 1 0,0 2-1,1 1 0,-3 3 0,2-1 1,0 3-1,1 2 1,0 0 1,2 0-1,0 1 1,1 2 1,1-1-1,1 3 1,1 0-1,1-1 2,1 1-1,1-1 1,0-2 0,1-3 0,2 0 1,0 0 1,3-5 1,-1 0 0,5-2 2,-4 0 0,1-3 1,2-1-1,0-2 0,-1-1 0,1-2-2,0 0 0,-1-1-6,0 0-10,-1-3-30,-3 3-14,-1 0-74,-4-4 129,-1 1 0,-1 5 0</inkml:trace>
  <inkml:trace contextRef="#ctx0" brushRef="#br0" timeOffset="500612.6335">7174 16119 49,'-3'1'0,"-1"1"1,-2 1 0,-3 0 0,0 0 1,-2 3 0,-1-1 0,-1 2 1,-1 1 1,1 0 0,-2 3 1,1 0 0,-2 2 0,2-1 0,-1 2 0,0 5-1,-2-1-2,2 2 0,-2-1 0,4 4 0,-2 2-2,1-1 0,-1 6-2,1 1 2,1 4 1,0 3 0,2 2-1,0 3 1,4 2 1,4 0 0,5 0 2,4-1-2,5 0 0,4-2 1,1-2 0,4-2 0,3 0 0,3-1 0,-2-5-1,1-2-1,-1-3 1,-2-3 0,-1-2 0,4 0 0,3 2 0,2 0 1,3 0 2,3-2 1,2 2 1,4-2 1,2-1 0,2-5-1,1 0 0,3-1 0,1-3-2,0-3-1,-1-2-1,-1-4-4,-1-3-10,-3-1-17,-2-1-22,-4-3-77,23-8 127,-10 2 0,-8-1 0</inkml:trace>
  <inkml:trace contextRef="#ctx0" brushRef="#br0" timeOffset="501338.675">8577 16988 84,'-2'-4'6,"1"3"1,-4-3 0,0 0 1,-4 0-2,-2 0 0,-3 3-2,0 1-1,-1 2-1,0 3 0,0 3-2,0 1 1,0 5-2,2 1 1,1 0-1,2 2 1,2 2-1,2-1 0,3 1 1,2-3 0,1 0-2,3-2 1,1-3 1,-1 1-1,3-5 1,0 1 1,1 0 1,1 0 0,2 0 4,0 1 0,1-3 2,0 0-1,-1-2 1,2 1 2,4-3 0,0-1-1,4-2-2,1-3 0,-3-3-1,0-3-1,-1-1-1,-7-1-3,1 2-6,-2 2-11,-1 1-18,2 2-17,-1 2-70,16-3 121,0 0 0,-4 2 0</inkml:trace>
  <inkml:trace contextRef="#ctx0" brushRef="#br0" timeOffset="501757.6989">8875 17196 88,'15'-4'14,"-2"-2"1,1-2 2,0-2-1,-2-3-1,-1-3 0,-1 0-1,-3 0-1,-1-2-1,-5 0-3,-2 2-2,-4 0-1,-1 0-3,-4 2-3,-1 4-3,-2 0-5,-1 5-4,-2 4-8,-1 6-10,2 3-15,-1 4-8,2 3-20,3 14 73,1-1 0</inkml:trace>
  <inkml:trace contextRef="#ctx0" brushRef="#br0" timeOffset="502515.7423">9096 16933 117,'0'0'7,"0"1"-1,0 4 2,4 2-1,-1 4-1,1-1-2,-1 3-1,1 1-1,2 0 0,-2 3-1,1-5 0,-2 1-1,1-4 1,-1 1 1,0-4-1,-2-2-1,0-2 1,0 0 0,-2-4-1,1-3 1,-1-2-1,0-3 0,-2-2 0,1 0 0,0-1 1,-1-1-1,3-1 0,0 1 1,0 1-1,3 0 0,-1 5 0,3-3 0,-1 4 0,4 1 1,1 4-1,1-3 0,0 6 0,3 2 0,-2 0 0,2 5 0,-2 0 1,1 1-1,0 3 0,-2-2 0,-1 2 0,1-1 0,-4-1 0,-1 0-1,-1-2 1,-1-4-1,0 1 0,-1 0 1,1-3-1,-3-3 0,0 0 1,0-6 0,0-3-1,0-1 1,-3-1-1,3-2 1,4 0 0,-2 0 0,4-1 0,2 0 0,1 2 0,1 1-1,1 1 1,-1 3 0,3 2 1,-6 3-1,5 3 1,-3 2 0,0 3 0,-1 2-1,1 2-5,-3 2-10,2 3-14,-3 3-16,-1 1-32,1 6 77,-2-3 0</inkml:trace>
  <inkml:trace contextRef="#ctx0" brushRef="#br0" timeOffset="502833.7605">9468 16847 118,'1'4'6,"0"1"1,2 3 1,1 3 0,1 3-1,2 2-1,1 3-1,0 2-2,1 0 0,1 2-3,-1 2-3,1-2-5,-2-1-9,2 1-10,-3-3-12,1-4-38,1 0 77,-1-4 0</inkml:trace>
  <inkml:trace contextRef="#ctx0" brushRef="#br0" timeOffset="503134.7777">9561 16809 93,'2'-1'6,"4"1"1,3 0 0,2 1 1,-2 1-2,4 3-1,-2 1 0,-1 3 0,-2 0 0,0 3 0,-3 2 0,-2-1 0,-3 0-2,-2 1-1,-3-1-4,0 0-3,-6-2-5,1-2-6,0-1-9,0-2-15,-1 0-29,3-5 69,-1-2 0</inkml:trace>
  <inkml:trace contextRef="#ctx0" brushRef="#br0" timeOffset="503653.8074">9758 16775 116,'0'0'5,"0"0"1,-2 1 0,2 2 0,0 2 1,2 5-1,0-1-2,5 2 0,-3 2-2,3-1 0,0 0 0,-1-2 0,5-1 1,-4-3-1,4-5 1,1-1 0,-1-5 0,2-3 1,-2-2-1,0-5 1,1 0-1,-5-1-1,1-3 1,-2 1-1,-3 1-1,0 0 1,-1 2-1,-1 5 0,-1-1-2,0 3 1,0 3-1,0 1 1,0 2 0,0 4 0,2 3-1,1 3 2,-1 3 0,3 3-1,0 0 1,4 2-1,0 1-1,3-3-2,2 0-8,0-2-13,2-4-13,0-2-13,2-3-32,15-18 82,-3-1 0</inkml:trace>
  <inkml:trace contextRef="#ctx0" brushRef="#br0" timeOffset="503963.8251">10062 16390 124,'0'1'5,"0"2"3,1 1 2,1 4 1,2 1-1,0 3 2,3 3 0,1 2-2,0 5 1,4 2-2,-1 3-2,2 3-1,-3-1-2,1 2-1,0 0-3,-2-1-5,-1-2-14,0-3-15,-1-2-21,0-1-74,1-2 129,2-5 0,-4-5 0</inkml:trace>
  <inkml:trace contextRef="#ctx0" brushRef="#br0" timeOffset="504576.8602">10154 16666 132,'2'-1'2,"3"-2"1,1 1 0,2-1-1,6-2 0,-1 1 0,2 0-1,4-2 0,1-2 0,0-2 0,0-2 1,0-1 3,-2 1 1,0-1 3,-2 0 1,-5 2 1,-2 2 0,-2 2-1,-2 3-1,-5 1-2,-4 2-3,-3 3-2,-2 1-1,-5 4-1,0 5 0,0 3 1,0 2-2,2 0 1,1 4 0,4 0-1,2-1 1,3-5-1,3-3 0,3-1 1,2-4-1,5-2 2,-1-5-1,4-1 1,1-5 0,-1-3 0,0-1 1,-1-4-1,0-1 0,-3-1 1,0-2-1,-3 0 0,0 1 0,-2 3 0,-4 0-2,2 4 1,-1 2-1,-2 4 1,1 3-1,-1 1 0,2 1-1,0 5 2,2 2 0,2 3 1,2 4-1,-2-1-3,1 1-5,3 1-4,-2-2-8,3-3-16,3-2-19,-1-3-53,20-13 108,-2-1 0,-3-5 0</inkml:trace>
  <inkml:trace contextRef="#ctx0" brushRef="#br0" timeOffset="504838.8752">10645 16269 127,'0'4'4,"2"5"1,0 4 0,1 5 1,0 2 0,2 4-1,1 1-1,2 4-2,-2-3-1,4 1-4,-1-1-6,2-1-12,-3-6-17,1 1-56,2-2 94,-2-4 0,-3-8 0</inkml:trace>
  <inkml:trace contextRef="#ctx0" brushRef="#br0" timeOffset="505275.9002">10634 16483 71,'3'-1'11,"2"0"2,1-4 0,4 1 2,-1 1-2,4-3-2,3 0-2,-1-1 0,0 0-1,2-1-1,-3 0 0,2 0-2,-2 1 0,-1 0-1,-4 3 0,0-1-1,-1 3 0,-3 1 1,-2 3-1,0 0 1,-2 6 1,-1 0 0,0 4-1,0 0 0,0 0-1,0 2 0,0-1-1,2 1 0,1-1 0,0-3-1,0-1 0,3 1-1,-2-4-1,3 1-2,-3-4-5,4 1-7,-3-1-11,3-4-13,-1-2-8,1-3-68,5-14 115,-2 2 0,-4-2 0</inkml:trace>
  <inkml:trace contextRef="#ctx0" brushRef="#br0" timeOffset="506246.9557">11077 16344 137,'-6'0'3,"-2"0"1,-1 1 0,1 4 0,-5 0-2,4 2-1,-4 1-1,3 4 0,1 0-1,4 1 0,0-1 0,2 2 0,3-3 0,4 1 0,-1-4 1,2 0 0,0-1 0,6-2 0,-4-1 1,4-2 0,-5-2 0,6-1 1,-6-1 1,2-3-1,-2-2 0,2-3 1,-2 2-1,-1-4 0,-3 2 0,0-2-1,-1 1 0,-1-1 0,0 0 0,0 0 0,0 3-1,1 1 0,0 0 0,0 1 0,1 2-1,0 0 1,1 3-1,0-1 0,1 4 0,1 0 0,2 0 0,-1 5 1,3 0-1,-3 2 1,5 1 1,-5-1-1,5 0 1,-4 2-1,3-2 0,-2-2 1,2 1 0,-1-2 0,0 1 2,-2-4 1,1 3 1,-3-4 0,-1 0 0,-1 0 1,-3-2-1,-3-1-1,-2-2-1,0 1-2,-2-4 0,2-1 0,-4-2-1,5-2 0,-1 0 1,3 1-1,3-2 0,2-1 0,3 1 1,2-2 0,2 1 0,-1-1 0,4 1 0,0 0 1,-1 4 0,1-1 0,1 5 0,1 2 1,-2 4 1,4 3 0,0 4 0,1 6 0,0 5 0,-1 5-2,-1 6-6,-3 10-25,-7 8-26,-6 12-1,-11 12-55,-94 99 111,-2-11 0,-5-11 0</inkml:trace>
  <inkml:trace contextRef="#ctx0" brushRef="#br0" timeOffset="512334.3039">6212 15290 85,'-45'15'7,"-2"2"-3,3 2 0,-2 3 0,4 2-3,0 1 0,2 3-1,0 0-1,1 1 1,0 2-1,1-1 1,1 2-1,-2-2 1,2 4 0,1-2 0,3 0 1,0-1-1,6 2 1,1-1-1,3 1 1,5 1-1,1 0 1,4-2-1,1 1 1,2 0 0,3 1-1,0-2 0,1 0 1,3-2-1,0-1 0,2 2 0,1-3 1,2 0-1,1 0 0,3-2 0,3 1-1,-1-2 0,3 2 0,0 1 0,3-3 0,1 1-1,1 0 1,2-2 1,0 1 0,4-1 0,2-3 0,4-3 0,1-2 1,3-1 1,2-6-1,2-2 0,1-4-1,1-3 1,1-4 1,2-3-1,0-2 0,0-6 0,5-1-1,0-3 1,6-2 1,-1-2-1,4-2-1,1 1 2,0-4 0,-1 3 0,-1 2-1,-5-2-2,-2 1-9,-4 2-20,-5 1-10,-2-1-4,5-25 44,-8 2 0</inkml:trace>
  <inkml:trace contextRef="#ctx0" brushRef="#br0" timeOffset="513270.3574">9410 12334 49,'-5'-3'0,"2"-3"1,-5-2 1,-1 0-1,-2-3 2,-4-1 1,1-1 1,-6-1 0,1 1 0,-2-2 1,-2 4-1,-2-3 0,2 5-1,-2 0-1,-1 3-1,-2 2 0,0 3-1,-3 0 0,-1 3 0,1 1-1,-2 1 1,-4 4 0,-1 2 0,-3 3 1,-4 3-1,-1 3 1,-6 2-1,-2 3 1,-1 2 0,-2 1 0,-1 1 2,0 1 0,-1-1 2,1 0-1,0 0 2,0 0-1,-1 0 0,3-2 0,0 2-2,1 0 0,2 3-1,2 3 0,0 2-2,2 6 0,-1 7-1,1 4 0,-1 7-1,-2 7 0,3 7-4,-1 4-3,2 8-8,2 4-11,3 4-15,6 3-38,1 67 80,10-19 0</inkml:trace>
  <inkml:trace contextRef="#ctx0" brushRef="#br0" timeOffset="518806.6741">15055 12812 52,'65'-10'2,"4"0"0,-4 2 0,-5 2 0,0 2-1,-1-2 0,-3 2-1,-3 2 1,-1 0-1,-1 2 0,-6 1 0,0 0 0,-6 4 1,-4 1-1,-4-1 0,-4 5 1,-1 1-1,-3 4-1,-1 1 1,-2 3-1,1-2 1,-1 4-1,0 1 0,0-2 0,-2 1 0,0 1 0,-1-1 0,-2 0 1,-3 2-1,0 3 1,-3 1 0,-1 3-1,-1 1 1,-4 2 0,-1 3-1,-4 4 0,0 2 0,-5 6-1,-2 2 0,0 5-1,-5 3-1,0 3 0,-5 3-1,0 0 2,-4 1-2</inkml:trace>
  <inkml:trace contextRef="#ctx0" brushRef="#br0" timeOffset="531452.3974">13718 12304 59,'125'-44'7,"3"-2"0,3 0 1,4-2 0,3-1 0,-1 0 0,3-1-1,-1 0-1,-1-1 0,-1 1-1,-2 1-1,-3-2-1,-3 1 0,-5 2-2,-6 2-4,-7 2-22,-3 5-15,-7 2-32,35-5 72,-23 7 0</inkml:trace>
  <inkml:trace contextRef="#ctx0" brushRef="#br0" timeOffset="536615.6927">17145 11298 78,'0'0'3,"0"0"0,0 0 0,0 0 2,0 2-2,0 1-1,1 2 0,1 4 0,1 4 1,0 1 1,1 3 1,-1 2-1,2 2 0,0 0 1,1 3-1,0-2 1,0 0-2,0 2 0,0 0 0,0-1-1,1 0-1,-2-2 0,0-2 0,-1-1 1,-1-4 1,0-3 3,-1-5 1,-1 0 0,0-4-1,0 0 1,-3-5 0,-1-1 0,-1-4-1,-2-2-3,-4-5-1,2-4 0,0-1-1,0-5 0,0 0-1,1-4-1,1 1 0,2 0-1,2 0 0,0 2 0,2 0 0,3 3 0,1 2 0,3 2-1,2 3 1,2 2-1,0 3 0,4 4 1,-1 5 0,2 2-1,-1 5 2,1 2-1,-2 5 1,0 3 1,-1 5 0,-1-1 0,-2 3 0,-1 1 1,0 0 1,-3-2-1,-3 1 1,1 0 0,-4-3-1,-2 1 0,-3 1 0,-1 0 1,-6-1-1,1 0-1,-5 0-3,0-2-6,-4-1-11,2-1-20,0-3-7,0 0-28,0-8 75,3-5 0</inkml:trace>
  <inkml:trace contextRef="#ctx0" brushRef="#br0" timeOffset="537521.7445">17692 11396 122,'-1'0'1,"-4"-2"-1,1 1 0,-4 0 0,2 1-2,-5 1 1,2 2-1,-3-1 1,1 4 1,0 2 1,-3 1 1,4 4 0,-2 1 2,-1 2 0,4 2 0,0 0 0,3-1-2,2 1 0,3 1 0,2-3 0,4-1 0,1-1 0,4-2 1,0-1 1,3-7 1,0-2 1,2-6 1,0-5-1,0-2 1,-1-4 0,0-3 0,-2 0-2,-1-4-1,-1 1 0,-1 1-2,-2 1 0,-2-1-3,-1 4-1,0 5 0,-1 0 0,-1 3-1,0 3 1,0 6-1,1 2 1,1 4 0,0 3 2,2 3 0,1 1 1,0-1 0,3 1 0,1-1 1,1-2-1,5-3 1,-1-2 0,4-2 0,-1-3 0,0-2 0,1-3 0,-1-3 0,-1-4 0,-1-4-1,-1-3 0,-3-4-1,-1-3 0,-2-3-1,-4-2 0,-1-5-1,-3-2 0,-4-1-1,-3-3 0,0-1 0,-4 0 0,0 0 0,-2 1 1,0 2 1,2 3 0,1 5 2,-2 5-2,5 5 0,0 5 0,2 6 0,0 5 0,1 6-1,2 6-1,-1 5 3,2 6 1,-1 6 2,5 7 0,-1 5 1,1 4 0,2 2 0,1 2 2,3-1-3,-1-1 0,5-1 0,0-3-1,3-4-2,1-2-4,2-4-12,2 1-20,-4-5-13,4-1-72,10 8 121,-3-5 0,-6-6 0</inkml:trace>
  <inkml:trace contextRef="#ctx0" brushRef="#br0" timeOffset="537882.7652">18408 11336 176,'1'-4'3,"-1"0"1,-2-2-1,-2 1 1,-3 1-2,-4 2-1,-3 2 0,-3 3 1,-2 5 0,-3 1 0,2 4 0,0 1 0,0 0-1,3 2 0,2-1 0,5-1 1,2-4 0,5-2 1,1-1 0,6-1 2,1-5-1,6 0 1,1-2 0,3-1-1,0-2-1,2 2 0,0-1-2,1 0 1,-2 3-2,1-1-3,-3 2-5,1-1-11,-3 1-14,0 2-13,-4-1-94,-5 6 140,-3 0 0,-3 0 0</inkml:trace>
  <inkml:trace contextRef="#ctx0" brushRef="#br0" timeOffset="538089.777">17946 11185 125,'1'-3'2,"4"-1"0,3-5-5,6 0-11,6 0-17,7-1-8,6 2-3,39-8 42,-8 2 0</inkml:trace>
  <inkml:trace contextRef="#ctx0" brushRef="#br0" timeOffset="538475.7991">18972 10704 60,'-6'13'8,"-4"6"3,-1 4-1,-4 7 3,-2 9-1,-5 5-1,-3 6-1,-3 7-2,-5 6 1,-2 3-2,-1 8 0,-5 4-2,-1 5 0,-2 5 0,1 1-1,0 1 0,1 0 0,3-2-1,3-5-1,4-3-1,2-9-6,4-5-18,3-7-24,6-10-1,1-8-28,9-12 76,2-11 0</inkml:trace>
  <inkml:trace contextRef="#ctx0" brushRef="#br0" timeOffset="540849.9349">18142 10282 68,'-24'-6'5,"-8"-1"1,-6 0 0,-8 2 1,-9-1-2,-5 6-1,-8 0-1,-6 6 0,-3 2 2,-6 5 0,-4 3 1,-2 2 0,-2 5 1,-1 3-1,2 2 1,2 2-1,1 3-1,6 3-1,5 3-1,4 3 0,4 3-2,4 5 0,5 3 1,5 6-1,4 4 1,5 5-1,6 1 0,4 5 0,2 1-1,10 2 1,6 0-2,5 3-1,9 0 1,6 1 0,8-1 1,4 0 0,7-2 0,5-1 2,5-6-1,4 0 1,3-3 0,6-2 0,2-1 0,7-2 0,6 0 0,6-5 1,6-2 0,6-4 0,5-5 1,4-6 0,7-6 0,1-7 1,6-6-2,4-3 1,1-5-2,4-3-1,4-4-1,4-5 0,-1-2-1,6-3 0,0-6 0,0-2 0,1-5 1,3-6 0,-3-2 0,-1-7 1,3-4-1,-3-5 1,0-7 0,0-5 1,-5-5 0,0-6 0,-2-5 3,-5-6 1,-4-6 3,-3-4-1,-9-6 1,-8-4 0,-6-5 0,-10-5 0,-11-4-3,-13-7-2,-15 0-3,-19-5-3,-18-2-4,-27 0-5,-26 1-10,-34 4-26,-42 2-15,-42 11-96,-344-21 158,6 22 0,-1 24 0</inkml:trace>
  <inkml:trace contextRef="#ctx0" brushRef="#br0" timeOffset="567638.4671">6180 4561 49,'-3'-1'0,"2"0"-1,0 1 1,1 0 0,0 0 0,2 0 0,3 0 0,0 1 1,3 3 0,3-1-1,0 3 2,0 0-1,2 3 1,-3-1-1,1 2 1,-3 1 0,1-1-1,0 3 1,-1-1 1,-1 1-1,1 3 0,-1 0 1,3 1-2,-3 0 1,4 2-1,-4-1 0,0-2 1,1-2 0,-2-2 4,1-2 3,0-5 4,3-3 3,0-8 1,3-4 1,4-11 0,3-9-1,9-14-3,9-13-4,9-20-15,13-17-43,16-25-2,17-21-67,148-205 117,-12 15 0,-5 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07-22T10:55:03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20926 6744 69,'0'0'1,"0"0"0,0 0 1,0 0-1,0 0 0,0 0-1,0 1 1,1 1 0,0 0 0,1 2 0,1-1 1,1 4-1,0-1 0,1 1 0,0 2 0,3 0 0,1-1 1,2 4 0,-4-3 0,4 1 0,-1-1 2,0-2 0,3-1 1,-1 0 1,3-4 2,0-2 0,2-3 2,3-5 1,3-4 1,4-6 0,4-4-1,4-5 0,2-8-2,4-2 0,2-6-1,2-2-1,1-4-1,2-2 0,-2-1-1,3 0-1,-2-1 0,2 1-1,2 2 0,-2-2 0,1 3-5,-1 1-6,0 3-22,-4 6-24,-2 3-1,-5 10-59,4 16 114,-14 9 0,-10 8 0</inkml:trace>
  <inkml:trace contextRef="#ctx0" brushRef="#br0" timeOffset="1320.0755">22342 7688 66,'12'12'6,"1"0"-1,2-2 0,-1 1-1,2-4-1,-1 0 0,1-2 0,3-1 0,2-2-1,-3-4 1,4-1 0,1-3 1,-1-2 0,2-3 2,3-3 2,-1-5 0,5-3 2,0-6 0,4-5 1,2-6-1,4-3 0,0-6-1,4-1 1,1-4-1,4-3 0,0 0-1,2 0 1,-1-1-1,2 2 0,-2 1-2,0 3-1,-2 0-1,-2 4-1,-2 3 0,-2 0-3,-2 5-5,-1 1-16,-2 4-27,-2 5-8,-2 8-92,8 16 148,-8 7 0,-10 9 0</inkml:trace>
  <inkml:trace contextRef="#ctx0" brushRef="#br0" timeOffset="2756.1577">22018 8869 72,'5'9'5,"2"-2"-2,0 3 0,0 1 0,2 2-1,0-2 1,1 0 1,0 0 1,2-3 0,2 0 2,1-2 0,0 0 0,3-6-1,-1 0 0,5-5 0,2-2 0,-1-6 0,3-4 1,2-8-1,6-4 2,3-8 1,5-3 1,6-10 1,2-4 0,7-4-2,2-6 1,4-2-2,1-2 0,3-2-2,-2 1-2,2 1-2,-2 1-3,0 6-7,0 2-17,-5 6-31,-2 6-2,-5 10-59,7 19 117,-11 11 0,-17 11 0</inkml:trace>
  <inkml:trace contextRef="#ctx0" brushRef="#br0" timeOffset="4188.2396">21555 9661 51,'0'14'2,"2"-2"0,1 1 1,0 1-1,2 0 1,2 1 0,0-2 1,1 0-1,1-2 1,4-2 1,-2-2 1,3-3 1,2-1 0,0-5 0,3-1 0,2-5-1,2-3 0,5-6 0,2-4-1,4-3 1,4-4-1,6-5 1,0-1 2,6-6 1,3-1 1,2-6 1,3-6 1,2-2-2,6-9-2,3-4-6,4-2-12,3-2-22,2 1-17,2 0-86,40-21 135,-16 14 0,-15 12 0</inkml:trace>
  <inkml:trace contextRef="#ctx0" brushRef="#br0" timeOffset="5257.3007">21285 10955 72,'6'-11'14,"6"-4"3,2-3 1,6-4 3,3-9-3,4-3-1,7-10-3,5-7-4,7-9-5,4-9-19,9-8-31,6-8-4,6-6-49,68-82 98,-15 14 0,-13 12 0</inkml:trace>
  <inkml:trace contextRef="#ctx0" brushRef="#br0" timeOffset="40580.3211">11584 13075 95,'0'0'2,"0"0"0,1 1 0,1 3 1,-2 1 0,2 5-1,0 0 1,-2 1 0,2 3 0,-2-1 0,1 0-1,1 1 1,0-3-1,0 3 0,0-3-2,0-1-5,0-2-14,1 0-19,0-1-30,-3 4 68,2-1 0</inkml:trace>
  <inkml:trace contextRef="#ctx0" brushRef="#br0" timeOffset="40929.3411">11574 13308 100,'4'0'9,"5"1"1,0 2 0,2-3 1,4 1-2,-4-2-1,3 1-3,0-2-1,0 1-1,-3 0-2,0 1-10,-2-1-15,-1 1-21,-1 1-47,1-2 92,-2 0 0,0 1 0</inkml:trace>
  <inkml:trace contextRef="#ctx0" brushRef="#br0" timeOffset="41261.36">11449 13106 91,'3'0'9,"3"-2"-1,3 0 0,2-1 1,-1 1-4,6 0-6,0 0-12,-1 0-15,3 0-12,0 2-8,22-6 48,-5 3 0</inkml:trace>
  <inkml:trace contextRef="#ctx0" brushRef="#br0" timeOffset="42069.4063">11871 13151 100,'0'0'6,"1"1"1,1 3 0,2 1 0,2 2-1,-1 4-2,1-1-1,1 1-1,-3 2 0,2 0-1,0 0 0,-2-2 0,-1 3-1,0-3 1,-1-4 0,0 2-1,-1-4-1,0-1 0,-1-2 0,1-1-1,-2-3 0,1-1 0,-1-4-1,1-3 0,0-1 1,1-3 1,1-1-1,1 0 1,0 0-1,3-1 0,0 2 1,1 1 0,1 3 0,2 1 0,1 3 0,-1 4 1,3 0 0,-1 4 1,2 0 1,0 4-1,0-2 1,0 3 0,-1 3 0,1-1 0,-1 1 0,-1 0-1,-2 1 0,-1-2 0,-2-1 0,-1 1 0,-2-2 0,-2 0-1,-1-1 0,1 1-1,-2-6 1,0 2-2,-3-4 1,1 1 0,-2-3 0,0-4 0,2-1 0,-1-1 0,0-4 1,3 0-1,1 0 1,4 1-1,-3-3 0,5 3 1,1 2-1,3 1 1,1 2 1,2 2 0,2 2 1,-1 3 0,1 3 0,-1 1 0,-1 3 1,0 1-1,0 1-1,-5 1 0,0 2-5,0 0-9,-1 1-19,-2 0-9,-1-3-12,8 5 53,-2-3 0</inkml:trace>
  <inkml:trace contextRef="#ctx0" brushRef="#br0" timeOffset="42632.4385">12602 13120 49,'-2'1'4,"-2"1"1,-4 2 1,1 0 0,-4 2 0,1 0 0,0 2-1,0 0-1,1 1 0,2 0 0,0 2 0,3-4-1,3 2 1,1-2 0,4 0 0,3 0 0,1 1-1,2-3 0,4-1 0,0-1-1,2-3 0,0-2 0,3-2 0,-1-1 0,1-2 0,0-1 0,-2-2 0,0-3 1,-2-2-1,-3 1 1,-3-1-1,-1 2 1,-3-1-1,-2 5 0,-1-1-1,-2 3 0,0 3-1,-2 2 0,-1 4 0,0 2-1,-3 3 0,1 4 0,3 2 1,-2 0 0,2 2-2,2-1-4,0 2-7,3-4-7,1 0-10,3-1-62,18-2 92,-2-2 0,3-4 0</inkml:trace>
  <inkml:trace contextRef="#ctx0" brushRef="#br0" timeOffset="43198.4708">13114 13063 118,'-5'-1'3,"-4"1"-1,-3 0 0,-1 0 0,-2 1-1,0 2-1,0-1 0,0 4 0,0-2 0,3 6 0,3-2 0,-1 2-1,3 4 1,2-3 0,3 1 0,2-2 1,0 0-1,5-2 1,0-1 1,5-3 0,0-1 1,2 0 0,1-6 1,0-1 0,1-2 1,3-3 0,0 0 1,-2-2-1,0 0 1,-2-1-1,-2 3-2,-3-1-1,-2 3-1,-3 2 0,0 2-1,-2 2-1,-1 2 0,0 5 0,-1 1 0,1 4 2,-3 4-1,2 0 0,-2 0 0,1 2 0,1 3 0,-2-3 0,0 3 1,-1-3-1,-1 1 1,-1-1 0,-1-1 1,-3-2-1,0-1 1,-3-1 0,0-3 0,0-1-1,0-2 0,-3-4 0,3 1-3,-2-3-3,2-3-9,2 1-14,-1-4-15,4-2-63,14-15 106,3 1 0,0 0 0</inkml:trace>
  <inkml:trace contextRef="#ctx0" brushRef="#br0" timeOffset="43665.4976">13276 13145 148,'4'-1'8,"3"0"1,2-3 1,3 2 0,0-3-3,0 2-1,2-2-1,-4 1-1,-2-1 0,2-1-1,-3 2-1,-3-2 0,-1 2-1,-1-5-1,-4 5 0,0-3-1,-2 1 0,-1 0 0,-3 3-1,-1-2 1,2 3 0,0 1 1,-1-1-1,-1 6 1,2 2 1,-2 1 0,3 2 1,-2 4 1,3 0 1,2 1 1,0 1 2,3-1 1,2-1 0,2-1 1,4-1-1,2 0 0,3-3-1,2-2-5,3-1-12,3 0-36,1-2-13,3-1-110,23-11 169,-5 0 0,-2-4 0</inkml:trace>
  <inkml:trace contextRef="#ctx0" brushRef="#br0" timeOffset="44526.5468">14294 12974 110,'13'-1'10,"2"0"1,3 0 1,2 0-1,2 1-2,3 0-4,-1 1-1,-1 1-1,-1 2-1,-2 0-1,-1 2 1,-4 2-1,-2 2 0,-1 0 0,-2 2-1,-4 2 0,-2 0-2,0 0 0,-4 0 0,-1 1 0,-4-2-1,2-3 2,-3 0 0,0-3 1,-1-2 1,1 0 0,-3-4 1,4-2 0,-3-4 0,4-3 1,0-3 0,1-2-1,2-3 1,3-2 1,1 1-1,4-3 0,1 0-1,1 1 0,3 0-2,1 2-2,1 2-9,0 4-15,1 1-23,0 5-66,7 5 115,-4 1 0,0 0 0</inkml:trace>
  <inkml:trace contextRef="#ctx0" brushRef="#br0" timeOffset="45044.5764">14820 13016 100,'5'-2'6,"2"-1"1,0-1 1,0 0-1,4-1 1,-6 0-2,4-3 0,-4 2-1,2-2-1,-4 2-1,0-3 0,-2 3-1,-1 1-1,-2-1 0,-1 0-1,-1 4 1,-3-2-1,2 3 0,-4 0-1,1 2 1,-3 0 0,4 3-1,-3 0 1,0 3 0,2 1 0,2-1 2,-2 4 0,4 1 1,0-1 1,2-1 1,1 2 1,1-2 0,2 1 1,1-2 1,-1 0 0,4 0 0,0-2 1,1 1-1,2-2-1,2 1 0,1-4-2,-2 1 0,3-1-3,-1-2-4,1-1-10,-1 0-17,1 0-27,0-1-2,1-2-53,17-7 111,-2 0 0,-2 1 0</inkml:trace>
  <inkml:trace contextRef="#ctx0" brushRef="#br0" timeOffset="45421.598">15289 12916 132,'-3'1'2,"-2"0"1,0 4 0,-5-2 2,2 3 0,-4 1 0,2 0 1,0 2 0,3 0 0,-2 1 0,5 0 0,1 0-2,2-1 0,2 2-1,3-1-1,1-2-2,4 2-5,0-2-6,5-1-11,-1-2-11,4 0-9,2-4-43,21-2 85,-3-4 0</inkml:trace>
  <inkml:trace contextRef="#ctx0" brushRef="#br0" timeOffset="45761.6174">15522 12992 112,'-3'2'6,"-1"2"2,-1 0 1,4 3 1,1 0-1,1 0 0,1 0 0,6 0-1,2-3 0,4 1-1,1-3-1,6-2 0,-2-2 0,1-2 0,1-2 0,-2-1-1,-1-2 0,-4-1 0,-2 0-1,-6-1-1,-3-1-3,-5 0-1,-3 1-5,-5 2-5,-4-1-7,-4 4-8,-3 3-12,-3 3-13,-1 0-45,-1 9 96,3 1 0,6-3 0</inkml:trace>
  <inkml:trace contextRef="#ctx0" brushRef="#br0" timeOffset="47023.6896">15969 12906 143,'0'0'7,"0"-2"-1,0 0 1,0-1 0,0 2-3,-2-4-2,-1 4-1,-3 0-1,-1 1-1,-6 1 1,6 3-1,-6 0 0,0 3 0,4 0 0,-2 3 0,4-3 1,1 1 0,4-1 1,4 0 2,4-1 0,2-1 1,6-1 2,1-4 0,1 0 0,2-3 0,-1-1 1,1-1 0,-3-1 0,0 1-1,-5-1 0,1-1-1,-4 1 0,-1-1 0,-4 2-2,2-2-2,-3 3 0,0 0-1,-1 2 0,-2 2-2,0 1 1,-1 4-1,1 3 0,-1 4 0,1 1 1,0 7 0,2 4 1,0 1-1,1 2 1,0 5-1,1 1 0,0 2 0,-1 0 0,0 1-1,-1-4 0,0 1-1,-2-3 0,-1-4-1,-1-2 0,-1-3 0,-3-3 1,2-3 0,-2-4 1,-1-4 0,1-2 2,0-5-1,0-2 0,2-4-1,-1-4-1,0-4 0,4-2-1,3-5 0,0-1 0,4-4 1,2 0 0,1-1 1,1-1 1,4 1 0,0 1 0,2 2 0,1 3 0,0-1 0,2 5 0,-1 2 0,-1 2 0,-1 0 1,0 1-1,-2 0 1,-2 2 0,0 1 0,-4 2 1,0-3 0,-2 3 0,0 0 1,-2 2-1,3-3 1,-4 5-1,2-2 0,-2 3-1,1-1 0,-1 1 1,2 0-1,-3 0 1,1 1 1,0 4-1,0 1 1,1 3 1,-1 2-1,0 0 1,1 3-1,-1 0 0,0-2 0,2 2-1,1-4 1,-3 1-1,1 0 1,2-3 1,-2-2 0,0 2 1,0-5-1,0 2 1,-3-7-1,0 3-1,2-5 0,2-3-2,-3-2 0,5 0 0,1-3-1,2 3 1,-2-2 0,4 0-1,-4 1 0,6 0 0,-5 2 0,5 3 0,1 0 1,-1 1-1,2 3-1,0 1 1,0 2 1,-3 4-1,0-1 0,-1 3 0,-1 5 1,-3-1-3,1 2-3,-3 2-9,-1-1-14,0 2-20,-1 0-68,1 4 117,0-3 0,-2-4 0</inkml:trace>
  <inkml:trace contextRef="#ctx0" brushRef="#br0" timeOffset="47268.7036">16589 12953 120,'0'6'5,"2"2"0,0 3-2,-1-1-9,0 3-18,0-1-16,0-4-23,1 0 63,-2-2 0</inkml:trace>
  <inkml:trace contextRef="#ctx0" brushRef="#br0" timeOffset="47432.713">16561 12717 180,'0'0'-13,"0"0"-17,0 0-15,0 0-47,4 4 92,1 0 0,1 1 0</inkml:trace>
  <inkml:trace contextRef="#ctx0" brushRef="#br0" timeOffset="47797.7339">16767 12660 118,'2'8'9,"0"3"1,1 4 1,-3 2 0,0 4-2,-1 3-2,0 2-2,0 1-1,0 0-1,1 0-1,0-3-2,1 1-5,0-5-6,0 0-10,0-4-12,1 0-14,0-7-25,-3 0 72,-2-1 0</inkml:trace>
  <inkml:trace contextRef="#ctx0" brushRef="#br0" timeOffset="48289.762">16730 12941 100,'8'0'8,"3"-1"0,4 0 1,3 1 1,5-1-3,2-2 0,2 1-2,1 1 1,-1-2-1,-2 1 0,-1 1-1,-2-1 0,-2-2-1,-5 2 0,-2 1-1,-4 0 0,-1-1 0,-4 1 0,-2 1-1,1 0 0,-3 0 0,-3 3 0,1-1 0,-4 1-1,-2 2 0,-2 2 0,1 1-1,-1 1 1,2 0-1,0 0 1,0 2 0,3-3 1,3 3 0,-1-3 1,1 0 0,3-1 1,0-1 0,3 2 0,-2-3 0,5 2 1,1-1-2,2-2-1,0 1-6,1-3-11,0 1-15,1-3-20,-1-1-66,6-11 117,-2 0 0,-2-1 0</inkml:trace>
  <inkml:trace contextRef="#ctx0" brushRef="#br0" timeOffset="49461.8291">17279 12936 166,'0'0'8,"0"0"-1,0 0 1,0 0 0,-2-1-4,-2 0-2,-1 2-2,-3 3 0,-1 0-1,0 3 1,-2 3-1,1 1 1,2 0-1,-2 1 1,3 0-1,3-1 1,1 0 0,1-3 1,4 1 0,0-4 1,3 1 0,3-1 0,4-2 1,-2-1 0,6-1 0,-4-4 0,2 0 0,0-2-1,-1-2 1,0-1-1,-4-2-1,-1 1-2,-4-3-1,0 1-2,-6-1-2,-2 0-1,-2-1-1,-3 3 0,-3 0 1,0 2 1,-2 2 0,1 2 1,1 1 2,5 1 1,-1 1 0,4 1 1,3 0 0,1 0 0,2 0 2,3 0 2,4 1 0,1-1 1,4 1 0,0-2 2,0 0-1,2 1 1,0-1-1,-1 0 0,1 1 0,-1 0-2,-1 0 0,1 1-1,-2 0 0,2 1-1,-2 2 0,1-1-1,-3 2 1,1 1-1,-1 1 0,-1 2 1,-3-1-1,1 5 0,-3-2 1,-5 1 0,0-3-1,-2 0 1,0 0 0,-1-2 0,-2 1 1,2-2-1,0 0 1,-2-3 0,0-1-1,-1-3-1,-1 1 0,0-3-1,3 0 0,-3-4-1,3 0 0,3-2 0,2-1 0,2-1 0,4-1 1,0 0 0,4 1 0,-2-1 0,2 1 0,1 1 0,-2-1 1,2 4-1,-1-1 0,0 2 1,2 2-1,-1 0 1,-1 2-1,4-1 1,-2 3 0,0 2 0,1 1 1,-1 1 0,0 0 0,-3 3 0,2 1 1,-4 2-1,0 0 1,-4 3-1,1 1 1,-4-1-4,-2 2-12,-4 3-35,0-2-2,-4 1-57,-18 4 108,1-4 0,0-5 0</inkml:trace>
  <inkml:trace contextRef="#ctx0" brushRef="#br0" timeOffset="84197.8159">17949 12921 67,'0'0'4,"0"0"1,2 0 0,-1 0 1,2 0 0,-1 0-1,1 0 0,-3 2 0,2-1 1,-2 2-1,1 2 0,1 1-1,-2-2-1,2 4 0,0-3-1,-1 5 0,1-2-1,0 0-1,-1 0 1,1 2 0,-1-3-1,0-2 1,1 4-1,0-4 1,-1 1-1,0 0 1,1-2-1,0-2 1,-1 2 0,1-2 1,0-1 0,0 2 0,2-1 1,-2-2 0,-1 0 1,3-2-1,1-1 1,0-1-1,2-2 0,1-2-1,0 1 1,5-2 0,0 0 0,2-2 0,4 1-1,3-2 1,0-2 0,5-1-1,2-1 1,-1-1-2,2-2 2,1-1-1,-1-2 1,1 0 0,1-2 0,-1 1 0,2 1 0,-3-1 0,2 3-1,-2 2 0,1-1 0,0 1-1,-2-1 1,2 4 0,-1 0 0,-3 1 1,2 1-1,-5 1 1,1 1 0,-3 2-1,-4 1 0,0 0 0,-3 0 0,-2 2-2,-1 0-1,-1 0-8,-1 3-26,-1-1-21,-2 1-101,-3-2 157,1 0 0,-4-1 0</inkml:trace>
  <inkml:trace contextRef="#ctx0" brushRef="#br0" timeOffset="86147.9274">10547 13496 55,'3'-4'4,"1"-1"1,1-3 1,3-1 0,-3-2 1,6 1-1,0-1 0,2 0-1,1 1 0,2 0 0,0 0-2,1 2 0,0 1-1,0-1-1,-1 3 1,1-2-2,0 2 1,2 3-1,-1-1 0,1 0 0,0 2 0,-2 1 0,1 0 0,-1 1 0,-2 0 0,-1 2 0,1 0 0,-3 0 0,3 0 0,-4 1 0,2-1 0,0 2 1,-1-2-1,0 1 0,1-1 0,-2 2-2,0-3-5,0 2-7,-3 0-11,3 0-11,5 5-3,-2-3 39</inkml:trace>
  <inkml:trace contextRef="#ctx0" brushRef="#br0" timeOffset="86524.949">11097 13274 61,'4'4'6,"1"0"0,4 5 2,-3-1 2,4 2-1,-4 1 1,4 3-2,-5 0 0,-3 2-2,-2 4-10,0 3-22,-5 5-14,-5 2-22,-27 35 62,1-7 0</inkml:trace>
  <inkml:trace contextRef="#ctx0" brushRef="#br0" timeOffset="87709.0167">10749 14634 63,'-1'-3'7,"1"0"-1,0 2 0,0-4 1,0-1-3,0 3-1,1-2-2,0-2 0,-1 2 0,2-4-1,0 0 0,1-1 0,1 1 0,3-4-1,0 1 1,2 0 0,3 0 0,0 1-1,0 2 1,5-3 1,-2 1-1,1 2 0,-1-1 1,1 3 0,0-1 0,0 2-1,0 0 1,1 3 0,0-1 0,1 0 0,1 3-1,1-2 1,-2 2-1,1 0 0,-2 2 1,3 0-2,-4 2 1,0-2 0,1 1 1,0 0-1,2 0 0,-1 0 0,2-1 0,0 0 1,-1 0-1,0 1 1,0-2-1,-4 2 2,1 0 0,-1-1 1,-2 1 0,-2-1 1,0 0-1,-1 0 0,-2 0 0,-1 0 0,1-1-3,-2 0-1,2 0-5,-4 0-8,3 0-12,-2 0-14,3 0-8,-1-5 48,3-1 0</inkml:trace>
  <inkml:trace contextRef="#ctx0" brushRef="#br0" timeOffset="88281.0494">11436 14259 58,'6'4'6,"1"2"1,-3-4-1,7 4 1,-6-1-1,3 1-1,-2-3 0,2 3-2,-3-4 0,1 2-1,-2-1 0,3 1-1,-3-1 0,0-1 1,-1-1-1,2 2 2,-2-2 0,-1 0 0,1-1 2,-3 0 1,0 0 0,0 0 0,0 0 1,0 0 0,0 0 0,0 1 1,1 1-1,-1 2 0,-1 2 1,-2 2 0,-2 1-1,-3 5 1,-3 2-1,0 6-2,-7 1 0,-1 6-10,-4 6-34,-4 4-14,-3 6-88,-39 19 141,6-7 0,3-15 0</inkml:trace>
  <inkml:trace contextRef="#ctx0" brushRef="#br0" timeOffset="171998.8378">18000 12985 60,'2'3'6,"1"2"-1,-1-3 0,0 3-1,1 0 1,-1-2-2,0 3 0,1 0 0,-2-3-1,1 1 0,0 0-1,0 0 1,1-2 0,-2 0 1,1 1 0,-2-3 1,2 1 1,0 1 0,0-1 0,-1 1 0,2-1 0,-1-2 0,0 0-1,1-1-1,2 0 0,-3 0 0,3-2 0,3-1 0,-3 3 1,4-4 0,3 0 0,0-2 0,-1 0 0,4 0 1,-1 0-1,0-1 0,-3-2 0,5 1 0,-3-1 0,2-2 0,-1 0 0,2-1 0,0-2-1,0-1 0,3-2 0,0 2 1,0-2-2,1 0 2,1 2-1,-1-1 0,0 2 0,0 0-1,2 1 0,-3 0 0,3 1 0,-3 0-2,1-2 1,-1 2 0,1 3-1,-3-2 0,0 1 1,-2 2-1,0 0 0,-3 2 0,0 0 0,-2 3 0,-3-1 0,-1 3 0,2-1 0,0 2 0,-1-2-1,1 2 0,1 0-1,-2 1-3,0 1-4,1-1-5,-2 1-10,1 0-12,-6 0-19,2 1-56,-2 3 111,-1 1 0,1 0 0</inkml:trace>
  <inkml:trace contextRef="#ctx0" brushRef="#br0" timeOffset="173449.9208">17936 12972 48,'5'7'1,"-3"-2"-1,1 2 1,-2-4-1,3 4 1,-3-2 0,4 2 0,-2-3 0,2 2 0,-3-1 0,4 1 0,-3-3 1,0 2 0,1-1 1,-1 0 1,0-2 1,1 2 1,-1-1 2,1-2 0,0 1 1,0-2 0,-1 0-1,2 0 0,-1-1 0,0-3-2,2 3 1,1-5-1,0-1 0,5-1 0,2-2 1,3-2-1,3-2 1,3-3-1,1 0-1,5-5 0,0-1-1,2-4-1,2-1-1,2 0 0,1-3-1,0 1 0,4 3 0,-1 1 1,1 2 0,-2 3-1,1 0 1,-2 5 0,-2 0 0,-1 2 0,-2 1 0,-3 1 0,-5 1 0,0 3 0,-9 1 0,-1 1-3,-4 3-4,-4 1-10,-5-1-20,4 0-18,-2 2-79,-6-5 132,1 0 0,-1 0 0</inkml:trace>
  <inkml:trace contextRef="#ctx0" brushRef="#br0" timeOffset="263836.0906">12498 14167 104,'0'0'6,"0"0"1,-2-2 1,0 1-1,-3-1 0,0-1-2,-3 0-1,2 2-1,-3 0-2,-1 1 1,-1 0-2,1 1 1,-1 0 0,2 2-1,1-2 0,-1 4 0,3-1 0,-4 1 0,5 2 1,-4 1-1,4 1 0,-1 1 1,2-1 0,1 1 0,0 0 1,3-3 0,0 1 1,0 0 0,2 0-1,1-2 1,3 4 0,0-3 0,5 3-1,-2-3 1,3 0 0,0-2-1,0-3 1,3 0-1,-1 0 0,1-2 1,-1-2-1,0 1-1,-1-1 1,-3 2-1,-3-1 1,1 0 0,-4-1-1,-2 2 0,0 0 0,-2 0 0,0 0-1,-2 3 0,-1 0-1,-3 3 1,-4 2-1,0 1 0,-3 2 1,0-1-1,-1 2 0,2 0 1,0 1 0,3-1 0,0-1 0,4 1 1,2-3-1,3 2 2,0-3 0,2 3 0,-1-5 0,6 2 1,1-2 0,2 1-1,3-2 1,5-1-1,1-2-1,-1-2-1,5-1-5,-2-4-10,1 2-17,0-4-20,-1-1-77,16-17 129,-3 3 0,-6-3 0</inkml:trace>
  <inkml:trace contextRef="#ctx0" brushRef="#br0" timeOffset="264212.1121">12762 14072 85,'0'0'9,"0"1"2,0 4 2,1 4 1,0 3 2,1 2-2,0 5-1,-1 2-1,1 0-1,1 3-1,-2 0-1,0 0-2,1 0 0,-1 1-1,0 0-2,0-2 0,-1-1-2,3-2-1,-1 0-6,0-4-11,2-2-21,-1 0-17,0-4-82,9-4 136,1-2 0,-2-7 0</inkml:trace>
  <inkml:trace contextRef="#ctx0" brushRef="#br0" timeOffset="264717.141">12999 14390 76,'0'0'12,"3"-1"1,0-1-1,4-1-1,-2-2-2,4-1 1,-3 3-1,1-3 0,-2 0 0,1-2-1,-3 3-1,-2-3 0,-1 2 0,0-3-2,0 4 0,-3-2-1,0 2-2,-3 1 1,1 1-1,-1 2-1,1 1 0,-3 0 1,3 4-1,-3 0 1,0 5 0,-1-1 0,3 3 2,-1 0 0,1 0 1,1 0 0,3 0 1,1 0 0,2-2 1,-1-2 0,3 2 0,2-2-1,3 0 0,0-1 0,3 1-2,1-2 0,2-3-3,4 0-4,0 0-7,5-4-18,0 2-31,1-2-4,3-3-83,14-10 146,-4 0 0,-6-2 0</inkml:trace>
  <inkml:trace contextRef="#ctx0" brushRef="#br0" timeOffset="265130.1646">13491 14239 145,'-7'0'8,"-1"1"1,-1-1 2,-2 4 0,-1-1-1,0 2-2,-2 2 0,-1 2 0,0 0-1,3 3-1,-1 1 0,0 0 0,3 1-1,0 0-1,4-1 0,0 1-1,5 0 1,2-2 0,2 0 0,4-2 0,0-1 0,5-1-3,2-2-2,3 0-6,0-4-10,4 0-14,1-5-17,3 1-12,2-5-56,23-15 116,-4 0 0,-4-1 0</inkml:trace>
  <inkml:trace contextRef="#ctx0" brushRef="#br0" timeOffset="265454.1831">13711 14048 134,'-6'1'8,"-1"2"2,0 4 1,-1 5 1,1 6 1,1 2-2,0 4-1,2 2-1,1 3-1,1-2 0,1 2-3,1-4 0,2-3-2,-2 1-2,3-3-2,0-4-9,0 0-11,0-4-22,3 0-12,-2-3-63,5-4 118,1-1 0,0-3 0</inkml:trace>
  <inkml:trace contextRef="#ctx0" brushRef="#br0" timeOffset="266101.2201">13575 14328 181,'0'0'10,"0"-2"3,0-1 0,2 1 1,1-3-2,1 1-2,4 1-2,1-2-1,1 4-2,2-3-1,-1 2-1,4 1-1,-1 0 0,3 0-2,-2 1 1,3 0-1,0 0 0,-1 1 0,1 0 0,-3 0 0,1 3 0,-3-1-1,0 2 1,-1 1-1,-2 0 1,2 1-1,-3 0 1,0 1-1,-4 0 1,4 1 0,-5-2 0,-1 3-1,-1-3 1,-2 0 0,0-1 0,0 1 0,-3-2-1,0-1 1,-2-3 0,-4 3 1,4-3-1,-5 0 1,4-1 0,-4 0 0,3-1 1,3-1-1,-4-1 0,6 1 1,-2-4-1,3 1-1,1-5 1,1 2 0,2-4-1,2 0 1,1-1-1,0 1 0,4-3-1,-1 0 1,1 2-1,-1-1-1,5 1-1,-2 2-2,2 2-1,-1-1-1,1 3-4,0 2-6,-2 0-7,0 3-8,1 1-6,-2 1-2,1 1-66,5 6 106,-2-1 0,-1 0 0</inkml:trace>
  <inkml:trace contextRef="#ctx0" brushRef="#br0" timeOffset="266282.2305">14112 14252 43,'0'0'1,"0"0"0,0 0-1,0 0-1,0 0-2,0 0 0,0 0-1,0 0 0,0 0 0</inkml:trace>
  <inkml:trace contextRef="#ctx0" brushRef="#br0" timeOffset="266395.237">14113 14261 54,'0'0'-28,"6"-1"2,1 0 26</inkml:trace>
  <inkml:trace contextRef="#ctx0" brushRef="#br0" timeOffset="266850.263">14207 14229 143,'-3'0'8,"2"0"1,-2 0 1,0 0 0,0 4-1,2 1-3,-1 2-1,1 3-1,-1 4 1,1 0-2,0 2 0,1 2-1,0 0-1,0-2-4,0 0-6,0-2-15,1 0-15,-1-6-12,1-1-41,2-14 92,0-2 0,0-6 0</inkml:trace>
  <inkml:trace contextRef="#ctx0" brushRef="#br0" timeOffset="267033.2735">14179 14111 158,'0'0'-11,"0"0"-9,0 0-11,0 0-12,0 0-10,8 5 53,0 0 0</inkml:trace>
  <inkml:trace contextRef="#ctx0" brushRef="#br0" timeOffset="267496.2999">14461 14256 98,'-1'-3'11,"1"2"1,-1-2 0,-1 0 1,-3-3-2,2 4-4,-1-2-1,-2 1-1,1 2-1,-4 2-2,1 2-1,-1 2 1,1 1 0,-3 1 0,2 3 0,0 1 1,-1 0 0,2 2 2,4 2 0,1-1 1,3-1 1,4-1 1,3 0 0,0-2 2,8 0 0,-1-3 0,3-2 0,-2-3-1,3 0-2,-1-2-1,0-2-2,0 1-4,-3-3-13,-2 0-43,-2-1-6,-2 0-108,2-7 170,-4 1 0,0 1 0</inkml:trace>
  <inkml:trace contextRef="#ctx0" brushRef="#br0" timeOffset="268711.3694">15029 13702 110,'0'0'4,"0"0"0,0 0 1,0 0-1,0 1-1,1 1-1,-1 6 1,0-1 0,0 5 1,-2 0 0,1 6 1,-1-1-1,2 4 0,-3-1 0,1 4-1,0-2-1,1 3 0,-1-2-1,2 3 1,0-3-2,0 1 0,2 2 1,-1-1-1,1 0 1,0 2 0,1-3 0,0 0 0,2 1 1,0-4 1,1-3-1,-1-3 1,2 1-1,1-4 1,0-2 0,0-1-1,0 0 1,3-4-1,-2 2 1,1-1-1,3-1 0,-3-2 0,3 1 0,-1-3 0,0 1-1,1 0 1,2-4-1,-1 1 1,-1 0-1,1-1 1,-1-2-1,-1 1 1,0-2 0,-1-1-1,-3 0 0,3-1 0,-3-1 0,1-2-1,-1-1-1,1-2 0,-3 3 0,0-2 0,0 0 0,-2 4 0,-1-1 0,-1 2 1,0 1 0,-1 0 0,0 1-1,-1 4 0,1 0 0,-1 1 0,0 0-1,0 0 1,0 0 0,-1 1 0,0 2 1,0 4 1,1 1 0,-2 1 0,2 0 1,0 1 0,2 0 0,0 0 1,0-1 0,1 0 0,1-1 0,-1-1-1,3 0 1,1-2-1,-2 1 0,3-3-3,3 0-6,-2-3-13,1 0-21,5-1-14,-3-3-69,12-15 124,-3 0 0,-3-1 0</inkml:trace>
  <inkml:trace contextRef="#ctx0" brushRef="#br0" timeOffset="268931.382">15440 13951 142,'1'1'3,"0"0"-2,0 1-4,0 0-5,0 0-12,1 1-11,0-1-53,12 12 84,-1-1 0,0 2 0</inkml:trace>
  <inkml:trace contextRef="#ctx0" brushRef="#br0" timeOffset="269564.4182">15585 14165 177,'-3'-1'8,"1"0"0,-3-2 0,3 2 0,1 1-3,-2-2-2,6 2-1,-1 2 0,6 2-1,-3-2 0,5 5 1,0 1 0,0 1-1,-2 0 0,1 2 0,-3-4 0,1 4 0,-4-4 0,-1-1 1,0 0 1,0-1 0,-1-4 1,-1 1-1,0-2 1,0 0-1,0 0-1,-1-2-1,0-1-2,-1-1 0,0-1 0,1-4-1,-1 4 0,2-5 0,2 2 1,-1 0 0,3 0 0,0 0 0,1 0 0,4 1 0,0-3 0,0 4 1,3-2-1,-1 2 0,0 1 1,2 3 0,-3-2 0,2 4 0,-1 0 1,-2 2-1,3 0 1,-6 0 0,4 3 1,-5-2-1,3 4 0,-1 1 1,-2 2-1,1 0 0,-1 0 0,-2-3 0,0 1-1,-2-1-3,-1 0-8,2-1-16,-2 0-27,0-1-2,-2 0-46,2-5 102,0 1 0,0-1 0</inkml:trace>
  <inkml:trace contextRef="#ctx0" brushRef="#br0" timeOffset="270024.4445">15952 14188 97,'2'0'9,"0"0"0,2-1 1,3 0 1,-2-1-3,1 1-1,-2-2-1,3-1-1,-3 0 0,2-2-1,-1 2 0,0-5 0,-3 3 0,1-2 1,-2 1 1,1-2-1,-2 0 1,-1 0-1,0 1 0,-2 0-1,2 1-1,-4 3-2,2 4-1,-5 2 1,3 7-1,-1 0 1,-2 4 0,0 2 0,1 0 2,2 1 0,0-1 0,0 0-1,2-3 1,1 1-1,2-3 1,1 2-2,0-5-1,5 3-4,-1-3-5,1-2-10,2 0-13,4 0-14,-1-4-91,17-5 137,-1 1 0,-1-3 0</inkml:trace>
  <inkml:trace contextRef="#ctx0" brushRef="#br0" timeOffset="270582.4765">16399 14055 130,'-3'-5'6,"2"0"0,-4-1 0,3 3 1,-6-2-3,3 2-1,-4 1 0,1 0-1,-3 2 0,1 3-1,-3 0 0,2 3-1,-2 3 0,-2 1 0,0 4-1,0-1 1,3 3-1,-1 0 0,3-2 2,4 0 2,5-2 1,-2-2 1,8-2 0,4-2 1,1 0 0,4-3 0,-1 2-1,1-3 0,-1 0-2,1 0 0,-1 0-2,-3 0 1,2-1-1,-6 2 0,4 0-1,-5 0 1,-1-1-1,2 3 1,-1-2 1,-4 2-1,1-1 1,-1 3 0,-2-4 0,-3 3 1,-1 0-1,-3 0-1,2-1-1,-5 2-2,3-2-4,-3 0-10,4-2-19,-2 3-18,2-4-77,-1 0 130,2-4 0,1 2 0</inkml:trace>
  <inkml:trace contextRef="#ctx0" brushRef="#br0" timeOffset="270883.4937">16359 14123 107,'-1'1'7,"-4"3"1,-1 2 1,-1 5 2,-3-2-1,-1 4 0,-1 1 0,-1 0-2,-2 0-1,-2 1-1,0 0-3,-1-2-8,0 1-21,2-2-22,2-2-69,4-4 117,1-3 0,7-3 0</inkml:trace>
  <inkml:trace contextRef="#ctx0" brushRef="#br0" timeOffset="274579.7051">16650 14198 66,'2'-5'3,"-2"3"-1,0 0 0,0-2-2,0 0 1,0 2-1,3-3 0,0 2 0,3-2 1,1 1 0,2-4 2,0 3 0,5-2 0,-2 2 2,3-2 0,1 0 1,2-2-1,2 1 1,1-1-1,1 0 1,1-1-1,-1 3-1,0-1 0,1 2 0,-3 1 1,1 1-2,-1 1 1,-3 1 0,1-3 0,1 3-1,-1-2 0,2 2 1,-2-1-1,2-1 0,0 1 0,-1-2 0,1 3 0,0-2-1,-1 1 1,1 1-1,0 0 0,-1 1 0,0-2 0,2 1 0,-2 2 1,-1-1-1,-2 0 1,0-1 0,-1 1 1,-2 1-1,2-1 0,-3 1 1,1-1-1,1 0 0,0 0 0,2-1 0,-2 1-1,3 0 0,-1 0 0,-1 1 0,1-1-1,1 1 0,-3-1 1,2 1-1,-4 0 0,1 1 0,0-1 0,-2 0 0,0-1 0,0 1 0,-1 0-1,2 0 1,-3-2 0,1 2-1,2 0 0,-1 0 0,-2 0 1,0 0-2,-1 0 1,-2 2-1,-2-2-2,1 1-4,0-1-7,-3 1-13,0-1-17,2 2-11,-3-1-52,2 4 107,0-1 0,0-1 0</inkml:trace>
  <inkml:trace contextRef="#ctx0" brushRef="#br0" timeOffset="275689.7686">17675 13778 70,'0'0'0,"0"0"0,0 0 1,0 0-1,0 0 1,0 0 0,0 0 2,0 0 0,1 2 0,1 0 1,1 0 1,0 3-1,1-2 1,1 1-2,4 0 1,-1 1-1,1 0 0,3 2 1,-2-1-2,0-1 1,2 1-1,-2 0 0,1 1 0,1 0-1,-2 1 1,1-1-1,-1-2 0,-1 2 1,0-1-1,0-2 1,0 1 0,-2-1-1,1 2 0,-1-3 0,1 3 1,-3-2-1,3-1 0,-3 1 1,-2-2 0,-1-1 0,-1 0 0,-1-1 0,0 0 0,0 0 0,0 0 0,0 0-1,0 0 1,0 0-1,0 0 1,0 0-1,0 0 1,2 1-1,0 2 0,-1-2 1,1 2-1,1-1 1,-5-1-1,2 2 1,-1-1-1,0 0 1,0 2 0,1-2 0,-2 1 0,1 2 0,-1-1 1,0 0-1,0 2 0,0-2 0,-1 3 0,-1-4-1,-1 5 1,2-3-1,-1 4 0,-2-5 1,-2 6-1,0-4-1,-2 5 0,2-1-1,-5 2 1,3 1-1,1 0 0,0 1 0,0-1 1,1 0-1,3-3 1,-2 2 1,3-5 0,1-2 0,-1 1-1,2-1 1,-1-4 0,1 1 0,1 2 0,-1-3-1,0 1-3,2 0-8,-1-1-21,0 4-18,1-4-68,-3 2 118,1 0 0,1-2 0</inkml:trace>
  <inkml:trace contextRef="#ctx0" brushRef="#br0" timeOffset="281709.1129">18302 13748 87,'0'0'7,"0"0"0,0 0-1,0 0 0,0 0-2,0 0-1,0 0-1,-3 1-2,2 1 2,0 3 0,-1 1 1,2 2 1,2 0 1,-1 3 1,0 2-1,0-2 2,1 2-1,-1 1 0,0 0 0,1 2 0,-2-2 0,0-2-1,1 1-1,-1 0-1,1-1 0,0-2 0,-1 0-1,1-3 0,-1 1 0,0-3-1,1-1 1,-1 1 0,0 0-1,0-3-1,0-1-2,0 2-8,0-3-11,0 0-16,0 0-13,0 0-46,1-4 96,0 3 0,2-3 0</inkml:trace>
  <inkml:trace contextRef="#ctx0" brushRef="#br0" timeOffset="282961.1845">18312 13719 75,'6'-2'8,"3"1"0,3 0 0,0 1 1,5 0-2,-2 1-2,3 0-1,-3 2 0,1 0-2,-2 1 0,-1 1 0,-2-1 1,-3 2-1,0-2 1,-1 2 0,-4-1 1,2 3 1,-4-3 0,0 2 0,-3-2 1,-2 4 0,-1-2-1,-5 1 1,1-2-1,-4 1 0,1-2 0,0-1-1,-1 2-1,1-3-1,-1 0 0,0-2-1,1 2-3,1-2-3,2 0-7,0-1-10,2 0-12,0 1-16,2 0-39,1 0 89,3-1 0</inkml:trace>
  <inkml:trace contextRef="#ctx0" brushRef="#br0" timeOffset="283676.2254">18597 13804 83,'2'-1'7,"0"1"0,3-1 2,-1-2 0,1 1-1,-1 1-2,3-1 0,-4 0 0,8 0 0,-4 1-2,5 1-1,1 0 0,1 0-1,2 2-1,-1 1 0,3 0 0,-2 3-1,1 0 1,-4 2 0,-1 0 0,-4 1 1,-4 1 0,-1-1 1,-2 0 0,-2 0 1,-2-3-1,1 1 1,-2-3 0,-2 3 0,1-3 0,-2 0-1,-1-2 0,1 0 0,-1-1 0,-1-1-1,0-2 0,3 1 0,-2-2 0,2 1-1,1-3 0,3 3-1,-1-4 1,3 1 0,1-1 0,0-3 0,3-1 1,1 2 0,4-1 1,-1 1 0,4 0 0,-1 0 1,1 1-1,1 0 0,-1 0-1,-3 1 0,1-1 0,-2 3-4,0 0-3,-1 1-6,-3 1-11,5-2-19,-4 4-14,1 0-62,5 5 117,1 0 0,-3 0 0</inkml:trace>
  <inkml:trace contextRef="#ctx0" brushRef="#br0" timeOffset="284181.2543">19057 13832 110,'3'-4'8,"-1"3"1,0-2 1,2-1 1,2 0-1,-1 1-1,-1-3-2,-1 4 0,4-3-1,-3 2-1,-1 1 0,1-3-1,0 2-1,-2-2 0,0 2-1,0-2 0,-2 2 0,-2 1-1,0-2 0,-4 2 1,3-1-1,-3 2 0,1 2 0,-3 2 0,5-1 0,-7 3-1,6-1 1,-2 3 0,0 1 1,0-1 0,3 2 1,0 0 1,2 0 0,1 0 1,0 1-1,1-3 1,2 1-2,1 0-1,3-1-3,3-2-8,4 2-11,0-4-17,3-1-18,5 1-81,23-4 136,0-1 0,-6 2 0</inkml:trace>
  <inkml:trace contextRef="#ctx0" brushRef="#br0" timeOffset="284498.2724">19541 13795 160,'-6'-1'4,"-1"-1"0,-3 1 1,-1 0 1,-2 1-1,-1 1-1,-1 2-1,2-1-1,-2 2 0,2 2-1,-1 0 0,4 1-1,0-1 0,4 3 1,1-3-1,1 2 1,3-2 1,1 4 0,3-5 0,3 2 0,3-4 0,4 2-6,-1-4-7,5 0-12,-1-2-16,3-2-11,0-1-32,9-15 82,-5 1 0</inkml:trace>
  <inkml:trace contextRef="#ctx0" brushRef="#br0" timeOffset="284947.2981">19460 13500 66,'0'0'5,"0"2"0,0 0 2,0 4 1,1 3 1,0 2 0,1 2 0,1 4 1,0 2 0,2 1 1,-2 2 0,0 2 0,1 0-1,0 1 0,0-2-2,-2-1 0,1-1-3,-2-1-1,0-1 0,1-2-2,-2-2 0,1-1-1,0-2 0,-1 1 0,0-5-1,1 1-2,-1-3-7,1-3-11,0 3-19,0-1-12,1-3-55,4-2 106,-1 0 0,2-3 0</inkml:trace>
  <inkml:trace contextRef="#ctx0" brushRef="#br0" timeOffset="285251.3155">19686 13802 146,'0'1'10,"0"1"0,1 2 1,-1 0 0,1 3-4,0-2-1,1 3-3,1-2-2,-3 1-7,3-1-19,-1-1-22,-1 1-3,0-2-27,0-8 77,1-2 0</inkml:trace>
  <inkml:trace contextRef="#ctx0" brushRef="#br0" timeOffset="285417.325">19646 13663 97,'0'0'-36,"1"0"-25,5 6 61,-1-1 0</inkml:trace>
  <inkml:trace contextRef="#ctx0" brushRef="#br0" timeOffset="285896.3524">20028 13738 149,'0'0'11,"0"0"1,-2-1 0,0-1 0,0 1-3,-4-1-2,0-1-2,0 3-2,-6 1-2,1 0 0,1 2-1,-5 1 1,4 3-1,-1 0 0,1 1 1,2 3 0,0-1 1,4 0 0,-1 1 1,3-1 0,2 1 0,-1-4 1,6 2-1,-1-2 0,3 2 0,1 0-1,4-1-4,0-2-5,4 0-11,1-2-17,2-3-20,1 1-81,15-11 136,-3-1 0,-5-2 0</inkml:trace>
  <inkml:trace contextRef="#ctx0" brushRef="#br0" timeOffset="286280.3743">20166 13568 108,'0'0'6,"0"0"1,0 0 2,-1 2 0,1 0 0,-1 4-1,1 3 0,0 3 1,0 2 0,0 4-2,1 1 0,0 2-1,0 0 0,0 2-1,1 0-1,-1-3 0,-1 0-2,1-1-3,-1-3-3,0-1-11,0-1-16,0-2-19,-1-1-72,-2 2 122,0-4 0,0-2 0</inkml:trace>
  <inkml:trace contextRef="#ctx0" brushRef="#br0" timeOffset="287025.4169">20108 13795 89,'0'0'6,"0"0"1,0 0 2,0 0 0,0 0-1,1-3 0,1 2-1,2 0-1,1 0-1,3 0 0,0 0-1,1-1 0,2 1-1,0-1 0,1 2 0,-2-2 0,0 1-1,1-1 0,-2 0-1,-1 1 1,0-1-1,-1 1-1,0 1 1,-2-1 0,2 0 0,-2-1-1,1 1 1,-1 0 0,-1 1 0,0-1 0,0 0 0,-2 1-1,3-1 2,1-1-2,-5 1 1,1 1 0,2 0 0,-2-1-1,0 1 1,0-1-1,2 1 0,-3 0 0,0 0-1,1 0 1,0 1 0,-2-1 0,0 0 0,0 0 1,0 0 0,1 1 1,-1 2 0,2-1 0,-2 3 1,2-2-1,-6 2 1,2-1-1,-2 4-1,3-5 0,-3 4 0,1-2 0,-1 4 1,3-4-1,-2 3 1,2-2 0,0 2 1,1-2 0,0 1 1,0-3 0,1 2 1,1-3 0,1 2-1,2-3 0,1 2 0,1-2-1,4 0-1,-1-1-4,-1-1-8,3 0-14,-3-2-32,3-1-1,-2-3-64,7-10 121,-1 1 0,-1 3 0</inkml:trace>
  <inkml:trace contextRef="#ctx0" brushRef="#br0" timeOffset="287232.4288">20334 13641 176,'-6'-4'3,"6"1"1,0 1-2,0 0 0,0 0-4,0 1-12,2-1-16,0 0-19,3 1-43,6 2 92,0 0 0,0 2 0</inkml:trace>
  <inkml:trace contextRef="#ctx0" brushRef="#br0" timeOffset="288663.5106">20650 13759 152,'-1'0'4,"-1"0"1,-4 1 0,0 1 0,-4 1-3,2 1 0,-3 2 0,-1 1-1,0 5 0,5-3 0,-4 2 0,6-1 0,3 0 1,-1 1-1,3-4 1,1 4 0,1-4 1,0 0 1,3-2 0,6 2 1,-4-2 1,5-3 0,1 0 2,-3-4-1,3 2 1,-2-2-1,-1-3-1,-1 0-1,0-2-1,-4-1 0,1-4-2,-5 1-1,0 0-1,-2 0 0,-2 0-1,-1 0-1,-2 0 1,-2 1-1,-2 2 0,-1 1 0,-1 1-1,-3 3 1,-2-1 0,2 3 1,-1-1-1,3 2 1,-1 0-1,4 1 0,2-1 1,1 1-1,2-1 1,3 0 0,1 1 0,1-1 1,0 0 0,0 0 0,1 2 1,4 0-1,3-1 1,1 0-1,4-1 1,4-1-1,1 0 1,-1-1 0,3-1 0,-1 1 0,2 0 0,-1 0 0,-3 0 0,-1 1-1,0 0 1,-4 0-1,-3-1 1,1 2-1,-4 0 0,4 2 0,-5-1 1,2 1-1,-1-1 0,0 4 0,-3-3 0,2 5 0,-1 0 0,0 2 1,-2 0-1,1 3 0,-1-3 0,-1 0 0,-1 2 0,0-2 0,0-1 1,-1 2-1,1-3 1,-2 1-1,2-3 1,-1 1 0,1-4 0,-2 2 0,2-2 1,-1 0-1,0-1 1,1 2-1,0-3-1,0 0 1,0 0-1,0-4 0,0 3 0,0-4-1,0 1 0,1-2 1,0 1-1,-1-2 0,2 1 0,-1-2 0,2 1 0,0-2 0,-1 2-1,3-2 0,-3 4 0,3-4 0,0 4 0,2-5 0,-2 5 1,1-3-1,0 2 1,1-1 0,0 1 1,2 1 0,-3 1-1,1-2 1,0 4-1,0-2 1,-3 3-1,1-1 1,0 0-1,-2 0 1,-1 2-1,3-1 1,0 1 0,-4 0 0,3 0 0,0 1 1,-1 1-1,2 0 2,-1 1-1,1 2 2,-1-1-1,2 3 2,-4-3-1,2 4 1,-1-3 0,0 3 0,-1-2-1,1 3 0,0-3 0,-3 2-1,1-4 0,-1 3-2,0-2-5,0 0-21,0 0-31,-1 0-2,1-3-70,0-4 129,1 0 0,-1-4 0</inkml:trace>
  <inkml:trace contextRef="#ctx0" brushRef="#br0" timeOffset="290064.5908">21357 13625 95,'-2'-2'3,"0"1"1,0 0 0,-1-1 0,-2-2-1,3 3 1,-2-3 0,-1 2 0,2 1 1,0-1 0,1-2 1,1 2-1,0-1-1,1 0-1,0-2 0,2 2-2,0-1-1,5-2 0,-3 4 0,3-1 0,0 1 0,3 0 0,-1 2 0,1 0 0,1 1 0,-3 2-1,0-1 1,0 1 0,-2 0 0,-1 3 0,1-2 0,-2 3 0,-1-2 0,1 4 1,-4-1-1,3 0 0,-2 1 1,-1-1 0,0 0 0,-1-2 0,0 1 1,-1-1 0,-1 2 1,1-4 0,-2 3 1,1-4 0,-2 4 0,2-3 0,-4 1 0,5 1 0,-4 0 0,3-3-1,-1 4 0,1-4 1,-2 4-1,3-2 0,-3 3-1,3-3 0,1 3 0,-1-3 0,0 2 0,2-2-1,0 2-3,1-1-5,0 1-13,1-2-22,1 4-10,-1-5-51,8 10 103,-4-1 0,2 0 0</inkml:trace>
  <inkml:trace contextRef="#ctx0" brushRef="#br0" timeOffset="290264.6022">21418 13937 208,'0'1'8,"0"1"-1,0-1-6,0 4-24,0-3-27,0 1-101,0-5 151,0 1 0,0-1 0</inkml:trace>
  <inkml:trace contextRef="#ctx0" brushRef="#br0" timeOffset="292391.7239">17341 14494 107,'0'0'10,"0"0"0,2-1 1,-1 0 0,2 0-4,-2 0-2,-2-2-2,-1 1-2,-2 1-1,0-2-1,-6 3 0,2 3-1,-2-1 1,1 3 0,-2 0-1,3 1 1,-2 1 0,4-1 0,0 1 0,1-1 0,2 5 0,1-5 1,2 2 0,3-2 1,2 1 0,3-2 0,4 2 0,0-1 0,3 1 1,-1-2 1,1-2-1,-1 1 1,2 1 0,-2-3 0,-2 3 0,-1-4-1,-1 4 1,-3-4-1,1 4 0,-3-4 0,1 2 2,-5 1 0,1-1 3,-2 2 0,-1-2 0,-1 4 1,-2-3 0,-3 1 0,-1-1 0,0 1-1,-1-3-1,-4 3-1,3-4-1,-1 2 0,-1-3-1,2 1-1,-1-1-1,2-1-1,0 1-2,2-2-1,-1 2-7,3-1-9,-1 0-17,5 1-14,-3 0-109,6 7 159,1-1 0,-2 0 0</inkml:trace>
  <inkml:trace contextRef="#ctx0" brushRef="#br0" timeOffset="292857.7505">17633 14637 128,'0'-2'9,"0"1"0,1-5 1,1 4-1,-2-2-2,3 1-2,0-2-2,2 1 0,-1 1-1,0-3 1,-1 2-1,0-2 1,-1 3-1,-2-2-1,0 2 0,-4-3 0,0 3 0,-1 0-1,-3 1 1,-1 1 0,0 1 0,-1 2 0,0 0 1,4 2-1,-3 0 0,2 3 0,2-2 0,-1 3 0,0 2 1,5-1-1,1-1 1,1 3 0,2-3 1,5 0-1,-2 0 0,5-1 0,-2-1-1,7 1-5,-3-3-6,3-2-8,1-2-10,1 0-9,1-2-8,-1-3-40,9-3 85,-2-2 0</inkml:trace>
  <inkml:trace contextRef="#ctx0" brushRef="#br0" timeOffset="293396.7814">17855 14576 126,'0'0'9,"0"0"1,0 0 1,0 0 0,2 0-1,-2 1-2,4 3-2,-1 2-1,3 2-2,-2 0 0,0 4-2,-1-3 0,-2 1 0,3 0 0,-3-4 0,1 3 1,-1-3 0,1-2 1,-2-1 0,0 3 0,0-5 1,0 2-1,0-1 0,0-6 0,0 2-1,0-4-2,-2 0 0,1-3 0,1 1-1,1-1 1,1-2-1,0-1 0,1 3 0,2-2 0,3 1 0,-2 0 0,2 2 0,0 1 1,3 1-1,-2 2 1,3-1 0,-1 4 0,-1 0 1,1 2-1,0 1 1,-1 3 0,-3-3 1,3 5-1,-5-1 0,2 1 0,-2 0 0,0 2-2,0-3-3,-1 4-8,-2-5-11,-2-1-12,5 1-12,-2-2-66,17-4 113,1 0 0,0 1 0</inkml:trace>
  <inkml:trace contextRef="#ctx0" brushRef="#br0" timeOffset="293909.8107">18330 14496 181,'0'-2'10,"0"1"0,0-4 0,0 1 0,0 1-5,0 1-2,-2-1-2,0 1 0,-3 1-1,-3 1-1,1 1 0,-4 3 0,2 1 0,-1 0 0,-1 1 0,3-1 0,1 2 0,0-1 0,3 1 0,3-3 1,0 3-1,2-2 2,3 1-1,2-1 1,2-2 0,-1 1 0,5-2 0,-3 1-1,1-2 1,2 1-1,-6 0 1,5 1-1,-5 0 1,1 1-1,-2-1 1,2 2 0,-4-1 0,0 2 1,-1-1-1,0 2 1,-2-3 1,-2-1 0,0 2 1,-1-1 0,-1-1 0,-2 2 1,-5-2-1,5 1 0,-5-2-1,2-1-1,-2 2 0,-1-2-1,1 0 0,0 0-1,3 0-3,-1-1-2,2 0-11,-1 0-20,3 0-19,1 0-106,7 0 161,-1 1 0,3 2 0</inkml:trace>
  <inkml:trace contextRef="#ctx0" brushRef="#br0" timeOffset="294517.8455">18506 14530 141,'0'0'8,"0"0"1,0 0-1,0 0 1,0 3-5,0-2-1,-2 3-2,0-1 0,-1 3 0,-1-4-1,-2 4 0,2-2 0,-3 4 0,5-4 0,-3 5 0,5-5 0,-1 3 0,1-1 1,3 0 0,-1 0 2,4 1 0,-2-3 2,4 2 1,-1-4 0,3 3 1,-1-4 0,3 0 1,-2-1-1,1-1 0,-1-2-1,0 0 0,-1-1-1,-1 0 1,-1 0-1,2-3 0,-6 1-1,3-2 0,-3 2-1,0-3-1,-1 3-1,-2-3 0,0 3-1,-5-4-2,0 5 0,-2-2-1,-4 1 0,0 2-2,-2 1 0,0 2-3,0 1-3,-1 1-8,1 2-11,0-1-21,4 0-6,0 2-41,7 6 98,3-2 0,2-1 0</inkml:trace>
  <inkml:trace contextRef="#ctx0" brushRef="#br0" timeOffset="295204.8848">18702 14512 143,'10'0'7,"2"0"1,-1 0 0,4 0 1,-4 0-2,0 0-2,-2 0-1,0 1 0,-3-1-2,3 2 0,-3-1-1,3 3 0,-4-2 0,3 4-1,-4-3 1,1 5 0,0 0 0,0-2 0,-3 2 0,1 0 0,-2-1 1,-1 0 0,2 1 0,-2-2 1,-2 0 0,2-1 1,0 0-1,-1-2 1,-1 1 0,0-2-1,-2-1 0,-1 3-1,1-4 1,-1 0-2,-3-1 1,4-1-1,-4 0 0,2-1 0,0-1 1,2-1-1,-2-1-1,3 3 1,0-4-1,0 2 0,2-3 1,1 3-1,1-2 0,2 3 0,-2-5 0,4 4 0,1-4 0,-1 5 0,1-4 0,3 2 0,-3 1 0,2-1 1,2-1-1,0 1 1,-2 0 0,3-1 0,-2 3 1,0-2 0,-2 1 0,1 2 0,-2-1 1,0 1-1,-1 0-1,0 2 1,-4-1-2,3 0 0,-3 1-1,1 1-7,2 0-31,-3 0-19,-1 0-113,-5-7 171,2 1 0,-1-3 0</inkml:trace>
  <inkml:trace contextRef="#ctx0" brushRef="#br0" timeOffset="297125.9947">19204 14501 89,'3'2'9,"2"0"0,2 0 1,-1-1 0,3 0-2,1-1-1,4-1-1,0-1 0,3 1 1,5-4 0,2-1 1,0 2 1,2-5-1,0 0 0,1 0 0,-1-3-2,0-2-2,-1 0 0,-5-1-1,2-3-1,-1-1-1,-3 0 1,-1 1-1,-3-1 0,0 1-1,-4 1 1,-1 1-1,-2 4 1,0-2-1,-2 2 0,-1 1 1,-1 2-1,2 1 0,-2 1 1,2 0 0,-3 1 0,1 1 1,-1 2-1,0-2 0,-1 4 0,0-1-2,0-1-1,-1 3-2,0 0-3,0 0-7,0 0-11,-2 0-17,0 0-12,0 1-41,-3 3 95,-3-2 0,4 2 0</inkml:trace>
  <inkml:trace contextRef="#ctx0" brushRef="#br0" timeOffset="297713.0282">19555 14152 86,'0'0'3,"0"0"0,0 0 1,0 0 2,2 0 1,0 0-1,2 1 2,0-1 0,3 0 1,0 1 0,2 0-1,0 0 0,3 0-1,-1 1-1,1-2 0,-1 0 0,1 0-1,0 0 0,-5 0 0,3-2-1,-5 1 0,3 1 0,-3-1 0,-1 1-1,-2 0 0,-1 0 0,-1 0-1,0 0 1,2-1-2,0 1 1,0-1-1,-1 1 0,2 0 1,-3 0 1,0 0 0,0 0 0,0 0 0,0 0 0,0 0 0,0 0 0,0 2 0,0 0-1,-2 4 0,2 2-1,0 2-3,-1 4-27,1 3-28,3 1-1,-1 3-67,11 1 125,-1-4 0,0-6 0</inkml:trace>
  <inkml:trace contextRef="#ctx0" brushRef="#br0" timeOffset="441200.2352">2398 15528 116,'17'-13'18,"2"-4"-3,4-6-2,3-4-1,4-4-2,2-3-1,1-7 1,1 2-2,0-4-1,2 0 0,-4 1-2,-1 2-1,-2 0 0,0 5-2,-4 1-4,-2 5-9,-1 3-20,-2 4-23,-3 7-88,5 12 142,-1 6 0,-8 4 0</inkml:trace>
  <inkml:trace contextRef="#ctx0" brushRef="#br0" timeOffset="442521.3108">2932 15906 74,'-1'-2'8,"-3"-3"-1,-3-4-2,0-4-2,-4-6 0,-1-1 0,0-5 0,0-4 1,0 0 0,4-4-1,1 1 0,3 0 0,4 0-2,2 4 0,4 2 0,1 4-1,3 3 1,2 4-2,1 3 1,3 0 0,-3 7-1,4 2 1,-1 3 0,0 3 0,-2 5 1,1 4 0,-3 3 0,-2 4-1,-2 2 1,-2 4-1,-4 1-1,-2 0 1,0 1-2,-6-3 1,0-1-2,1-4 0,-6-2-1,6-5 0,-1-1-2,0-4 0,4-4 1,-1-1 0,1 0 0,3-5 2,3-1 0,0-1 2,2-4 1,-2 4 0,5-4 0,0 2-1,2 1 0,-1 4 0,4-2 0,1 6 0,-2 2 0,1 2 0,0 2 1,1 1 1,-2 2 1,-2 0 2,-2 3 0,-3 1 3,0-3 1,-4 2 2,-1-1 1,-3-1 2,-2-1 2,-1-1 0,-2 0-1,-2-5 1,-2 1-3,-1-2-1,-2-2-3,-2-2-5,-1 0-4,2-2-6,-1-2-9,1 0-19,2-1-18,2 0-58,11-12 111,3 5 0,5-5 0</inkml:trace>
  <inkml:trace contextRef="#ctx0" brushRef="#br0" timeOffset="442954.3356">3309 15794 79,'7'2'14,"0"0"2,-2-6 0,3-1 1,-3-3-2,2-4-2,-2-2-2,-1-1-2,-2-3-2,-1 0-1,-2-1-2,0 0-1,-3 0-3,-4 3-2,2 2-4,-4 2-7,1 5-11,-3 3-15,4 1-13,-3 6-22,-2 15 74,2 1 0</inkml:trace>
  <inkml:trace contextRef="#ctx0" brushRef="#br0" timeOffset="443589.3719">3439 15656 80,'5'-2'3,"-2"-3"0,3 0 0,0-2 1,3-3 1,-4 2-1,3-2 0,-3-1 0,-2 2 0,0 0 0,-1-4-1,-2 5 0,0 0 0,-2 0 0,-1 1-1,0 1-2,-1 2 0,-1 1 0,1 3-1,0 4 0,0 5-1,1 3 0,2 4 0,1 3 1,1 2 1,2 0 1,1-1 0,2 0 1,2-2 0,0-4 0,5-4 2,-2-2 1,4-3 0,-2-3 0,4-3 1,-3-4-1,1-3 1,-2-2 0,-1-3 0,1-4-1,-3-2-1,-1-1 1,-2-1-1,-1-1-1,-3-2 0,1 3 0,-3 2-1,-1 2-1,-1 3-1,-1 4-2,0 2-1,2 3 0,-1 3 0,-1 2-1,2 3 0,0 4 1,1 3 1,1 1 0,2 1 1,3 0 1,3 0-1,1-3-5,2-1-7,3-1-13,-2-3-16,3-4-52,7-17 94,-4 2 0,-3-3 0</inkml:trace>
  <inkml:trace contextRef="#ctx0" brushRef="#br0" timeOffset="443705.3785">3735 15237 72,'1'4'-22,"0"3"-28,7 19 50,1-1 0</inkml:trace>
  <inkml:trace contextRef="#ctx0" brushRef="#br0" timeOffset="445219.4651">3852 15455 83,'2'-7'3,"-1"-1"1,2 0-1,1-1 1,0 1 0,-2 2-2,1 3 0,1 2 0,2 2-1,1 5 0,1 3 0,0 1 0,1 3 0,1-3 1,-1-2-1,1-1 1,-2-1 1,1-4-1,-2-3 1,1-3 1,0-3-1,-1-5 0,0-4-1,-1-4 0,-1-3 0,1-1 1,-2-2 0,-1 1 0,-1 2 0,0 1 0,-2 7-2,-2 3-1,0 2-2,1 6 0,-1 5 0,-1 2-1,3 8-1,-1 3 1,1 6 2,4 1 1,0 1 0,3-1 0,1 0 1,3-2-1,-2-5 2,3-2 0,-3-7 2,2-2 1,-4-2 1,2-5 0,-4-1-1,1-5 0,-3-1-2,1-3-1,-3 0-3,0-1-2,-1 4-2,1 0 1,-1 4 0,2 6 0,2 6 1,2 5 0,1 5 2,2 4 1,-2 5 0,1-3 1,-2 4 0,0-4 0,-3-2 1,-2-1 0,-1-2-1,-2-4 0,-4 0-3,-1-5-5,-3-2-3,0-3-3,0-3-2,-2-5-1,3-3 0,0-5 2,1-6 2,3-2 5,1-6 5,1-4 5,2-2 3,-1-7 4,0 1 1,-2-4 3,1 1 3,-4-3-1,-1 3 2,-2 0-2,-3-1 0,-1 3-1,-4 1-2,-2 2-3,-3-1-2,-4 3-2,-4 0 0,-4 4-3,-4-1-2,-4 6-1,-3 1 0,-4 5-1,-2 3 1,0 6-1,-4 3-1,0 6 0,1 3 0,-2 6 1,0 4-1,1 4 1,-1 6-1,1 6 0,0 4 0,3 5 0,0 3 0,8 7-1,2 1 1,6 4-1,5 4 1,5 1 0,6 5 1,1 5 0,4 3 0,3 4 0,4 1 0,-2 4-1,7-1 1,1-1 0,3-1 0,3-3 1,1-3-1,7-2 1,1-4 0,3-4-1,3-3 2,4-3-2,4-5 0,2-4 1,3-4-2,5-4 1,1-2-2,7-4 0,3-2 0,1-2-1,4-4 0,2-1 0,2-3 1,1-1 1,0-3 1,0-3-1,1-2 2,-3-5 0,3-1 0,1-4 2,-1-3 0,-1-5 0,0-4 0,-2-6 2,-3-2 0,0-6-1,-3-2 1,-2-5 1,-3-3 1,-2-2-1,0-2-1,-5-2 1,-3-3 0,-2-3 0,-4-1 0,-3-3-1,-3-5 0,-4-2 2,-2-3 0,-6-4 1,-4-3-1,-4-2 0,-2-2-1,-4 0 1,-2 0 0,-4 2-2,-5 4-1,-3 2 1,-2 7-1,-3 5-1,-1 6-1,-3 7-3,1 7-2,-2 4-4,3 8-5,-1 3-13,3 6-11,1 5-11,5 6-12,-1 5-36,8 12 96,1 3 0</inkml:trace>
  <inkml:trace contextRef="#ctx0" brushRef="#br0" timeOffset="445645.4895">4323 14801 111,'13'0'22,"2"-3"0,2-7-1,1-5-3,0-7-2,3-6-5,3-7-4,0-5-1,5-5-1,2-2 0,3-2 0,2 1-1,3-1 0,1 1 0,-2 2-1,1 3 0,-3 3 0,0 3-1,-5 5-1,0 3-4,-6 6-13,0 3-38,-3 6-5,-3 1-82,-2 7 141,-6-1 0,-5 3 0</inkml:trace>
  <inkml:trace contextRef="#ctx0" brushRef="#br0" timeOffset="451468.8226">5942 15291 56,'10'7'4,"-3"-2"-1,-1 1-1,-1-3-11,1 3-22,1 0 6,-2 1 25</inkml:trace>
  <inkml:trace contextRef="#ctx0" brushRef="#br0" timeOffset="453037.9123">4830 15765 55,'2'-2'1,"0"1"0,1-1 0,-1-2-1,2-3 1,-3 1 0,2-6 0,-1 2 0,0-4 1,1 1 0,-1 2 0,3-2-1,-1-1 1,0 2-1,1-2 0,-1 1 0,2 1-1,2-1 0,0 1 0,2-3 1,2 2 1,1 2-1,1-2 2,3 0 0,1 0 0,-1 1 0,0-1 0,0 2 0,1-1 0,-1 0-1,1 0-1,0-2 0,-1 2 0,3-1-1,0-1 1,0 0-1,2-1 0,2 4 1,-2-2-1,1 1 1,2 3 1,-3 0-1,2 2 0,-2 1 1,0 2-1,0 0 0,0 2 1,-1 0-1,1 0 0,-1 1 0,1 0 0,4 0-1,-3 1 1,3 1 0,0 0-1,-1 0 0,1-1 1,-1 2 1,-2 0-1,0 0 0,-2-1 0,0 2 1,0 0-1,-3 0 1,1 1 0,-1-2 1,-3 1-1,0 2 1,-1 0-1,-2-2 1,2 3 0,-3 0 0,1 1 0,-2 0 0,-2 1 0,2 1-4,-4-1-7,1 3-23,-2-4-14,2 4-34,0-8 79,-1 2 0</inkml:trace>
  <inkml:trace contextRef="#ctx0" brushRef="#br0" timeOffset="456392.1042">6142 15028 69,'0'-1'9,"3"1"0,-1-1 1,0 1 2,1 0-2,-3 0-2,0 0-2,0 0-3,0 0-2,0 0-1,0 0-2,0 0 0,0 0-2,-3 4 1,1 1 0,0 5 1,-1 4 0,1 5 2,0 2 1,-1 3 1,0 5 0,-2 0-1,0 3 1,0 3 1,-1 1-1,0 3-1,0 2 1,0 1-2,0 1 1,1 2-1,2-1 0,0-1 0,1-1 0,0-3 0,1-2 1,1-3-1,-2-1 1,2-4 0,-1-1 0,0-6-1,-1 2-1,1-6-7,-2-3-14,2-2-15,1-2-35,4-12 72,0-2 0</inkml:trace>
  <inkml:trace contextRef="#ctx0" brushRef="#br0" timeOffset="457168.1486">6402 14950 61,'26'-1'4,"3"0"0,1-2-1,0 1 0,-1 0 0,-1-3-1,-3 3 0,0-3 0,-5 3 0,-2-1 1,-6 1 0,-1 3 1,-4-1 0,-1 5-1,-4 2 2,1 5-2,-3 1 0,-1 8-1,-1 1 0,1 3-2,-1 5 1,-1 3-1,1 2 0,0 5 1,1 0-1,1 4 0,1 2 0,0 3 0,1 3 1,0 0-1,0 3-1,0-3 1,-1 1 0,-1-3 0,0-3 0,0-2 0,-2-5 2,-2-1-1,0-3 2,-1-1 1,0-4 1,-6-2 2,5-4 1,-5-3 0,-1 0 0,-1-6 0,-4-1 1,-1-6-1,-2 0-1,-3-5-1,-1 1-1,-2-4 1,-2-1 0,0-1-2,-2-1 0,0-2-1,0-1-1,0 0-2,1-2-3,0 1-6,4-1-8,0-1-20,7 1-17,3 0-60,10-9 114,8 3 0,1 4 0</inkml:trace>
  <inkml:trace contextRef="#ctx0" brushRef="#br0" timeOffset="457725.1804">7719 14977 101,'-1'2'2,"-1"4"1,2 4 0,0 6 0,2 8 0,-1 10 1,2 7 0,-2 12 0,2 7-1,-1 8 0,-1 5-1,0 1-1,0 0 0,-1-2-2,-1-7 1,1-2-3,0-10-3,0-7-9,0-10-12,-1-4-14,1-9-3,-2-14 44,1-5 0</inkml:trace>
  <inkml:trace contextRef="#ctx0" brushRef="#br0" timeOffset="458415.2199">8351 14933 93,'29'-11'8,"-3"2"-1,-7 2-1,-5 0-1,-4 5-1,-3 0-1,-4 3-1,-2 4 0,-1 4 0,-3 3 0,-1 7-2,-3 3 0,0 6-1,1 5 1,-3 5 0,2 4 0,1 3-1,0 4 1,3 1 0,-1 1-1,4 3 1,0-2-1,4 1 0,0-3 1,1-2-1,0 1 1,3-5-1,0-1 0,-1-3 2,0-2 1,-1 1 0,-2-3 0,0 2 2,-3-3 3,-1-2 1,-3-3 3,-2-3-1,-2-3-1,-2-3 1,-4-7 0,0-2-3,-5-4-1,-1-4-2,-3-1-2,-2-2-1,-1-1-3,-2-1-4,0-2-7,-2 0-8,0-1-11,0 0-15,1-1-54,-9-14 101,10 1 0,0-1 0</inkml:trace>
  <inkml:trace contextRef="#ctx0" brushRef="#br0" timeOffset="458976.252">7924 14884 84,'28'-6'11,"3"-2"1,6-1-2,2-1 1,3-2-2,-1 0 0,-1 0-1,-1 2-1,-5 2-3,-3 1 0,-8 1 0,-3 1-2,-5 3 1,-5 1 0,-3 1-1,-4 2 1,-1 0 0,0 4 0,-5 1-1,1 3 1,-1 3-1,-2 6-1,-1 0 1,0 5-1,-2 5 1,1 4-1,0 0-1,2 7 1,-3 1-2,4 2-2,1 1-7,1 0-11,1 0-25,1-1-4,0 0-26,-2 7 76,-1-8 0</inkml:trace>
  <inkml:trace contextRef="#ctx0" brushRef="#br0" timeOffset="460237.3241">6445 14697 87,'4'2'12,"0"-3"-1,0 1-1,0-1-3,0-2-1,2-2-1,-2 1-1,2-4 0,1-3 0,4-2-1,0 0 0,4-8 0,0-2-1,5-4 0,1-3 0,7-6-1,-3-1 0,7-3 2,2-1-1,0 1 1,3 1 1,-3 2 1,0 1 1,-3 3-1,-1 4 0,-6 2-1,-3 3-2,-4 6 0,-3 0-4,-4 6-6,-3 3-7,-1 3-14,0 4-18,-1 4-60,3 18 107,-2 0 0,0 2 0</inkml:trace>
  <inkml:trace contextRef="#ctx0" brushRef="#br0" timeOffset="461451.3935">7101 14478 55,'0'-11'4,"0"-4"0,4-3 0,-1-2-2,2-4-1,2-3-1,1-1-1,3-2 1,2-1 0,3 2 0,1-3 1,2 2 0,4-2 0,-1 1 0,4 3-1,1 1 1,3 4-1,2 1-1,2 3 1,3 2-1,2 3 1,2 3-1,-1 3 2,1-1 0,1 4 0,-2-1 0,0 4 0,-2 1 1,-1 2 0,0 2 0,-3 3 0,-3 1 0,0 2 1,-4 4 0,-1 1 0,-2 4 1,-1 5-1,-1 3 1,0 2-1,-4 3 0,0 1-1,-1 1-1,-2 0 2,-2 0 1,-2-4 1,-1-2 1,-3-2 0,-2-3 2,-1-3 0,1-1 0,-3-1 1,0-3-2,-2-4 1,-1-2-1,1-1-2,-1-3 0,0-2-7,1 0-12,-3 0-20,0-1-15,0 0-56,-3 1 105,-1 1 0,2-1 0</inkml:trace>
  <inkml:trace contextRef="#ctx0" brushRef="#br0" timeOffset="461819.4146">8039 14420 81,'15'5'10,"3"0"-1,1 0-1,2 2 0,1-2-1,-2 1 2,1-4 2,-3 2 1,-1-4 2,-3-1 1,-3-4 0,2 0 0,-3-2-2,0-1-1,-3-2-3,1-2-2,-3-2-2,-1-3-3,-1 1-4,0-3-13,0 2-29,1-2-14,-1 1-85,12-10 143,-3 3 0,0 2 0</inkml:trace>
  <inkml:trace contextRef="#ctx0" brushRef="#br0" timeOffset="462528.4551">8749 14667 86,'-2'-5'9,"0"-4"1,0-2 0,-1-7 0,3-1-1,1-4-2,2-3-3,2-4-1,4-2-1,4-3 0,3-1 0,6-3-1,4-2 1,3-3 0,6 3 0,4-4-1,7 3 0,1-1-1,6 7 0,5 1 0,2 5-1,6 5 0,3 6 0,3 6 1,0 7 0,1 8 0,-1 5 0,-2 9 1,2 5 0,-5 8 1,-1 5 1,-2 7 0,-3 1 0,-2 5 0,-4 3 0,-5 0 1,-4-1-1,-5 2-1,-4-2 0,-4-2-1,-6 1 0,-1 0 0,-4-1 0,-3 0 0,-2-1 0,-2 3 0,-3-4 0,1 0 0,-4-2 2,0-2 0,0-2 0,-2-4-1,-1-1 2,0-6-2,-1-1 1,-1-2 0,-1-5-1,-2-2 0,-1-1-1,2-5-2,-4-1-6,2-1-8,-3-3-7,2-1-10,-3 1-9,2-2-68,0 7 109,2-3 0,0 0 0</inkml:trace>
  <inkml:trace contextRef="#ctx0" brushRef="#br0" timeOffset="463482.5097">13029 15099 189,'-4'-6'4,"-3"0"2,-4-2 0,-7 1 1,-4-1-2,-6 1-1,-4 1 0,-4 1-1,-5 3-1,-2 3-1,-1 2-1,-2 2 0,1 4 0,-4 2 0,3 4-1,-3 2 0,3 5 1,0 3-1,5 4 0,0 3 0,6 5 0,2 3 0,5 2-1,7 5 1,4 2 0,7 3-1,3 1-1,7 1-3,6 1-2,3 3-3,6 2-3,4 0 1,7 1-1,5 2 1,7-2 2,6-3 5,5 2 4,6-7 6,3-3 3,5-1 3,2-10 1,1 0 1,4-6 0,1-4-2,0-3-2,3-5-2,1-2-1,0-5-1,-2-2-2,0-7 0,-4-2-1,-6-5 0,0-2 0,-3-5 0,-3-5 1,-1-6 1,0-2 2,-3-4 0,-1-9 2,-1-1 0,-7-6 1,2-4 0,-7-4 1,-4-4-2,-4-3 0,-6-1 0,-3-2-1,-5-1-1,-6 1 0,-5 0 0,-7 2 0,-6 1 0,-8-2-2,-7 4 0,-7 1 0,-6 1 0,-4 2-1,-8 4-1,-1 1 0,-5 7-2,-2 0 0,-2 7-2,5 4-4,-2 7-4,4 3-5,6 9-10,1 4-17,8 8-22,7 6-98,5 32 163,8-1 0,8-1 0</inkml:trace>
  <inkml:trace contextRef="#ctx0" brushRef="#br0" timeOffset="464127.5466">14643 15734 87,'13'-1'12,"5"-1"0,-1-5 0,3 1 1,3-6-1,5 0 1,0-2 1,6-4 0,3-4-1,5 0-1,6-4-1,5-1-2,4-2-2,2-1-2,9-3 1,-1-1 0,3 0 0,2-1 1,-1 0 0,1 4-1,0-1 1,-2 3 0,-3 5-1,-3 0-2,-4 3 0,-6 6-2,-7 0-1,-6 2 0,-8 3-2,-4 2-5,-9 3-24,-7 2-33,-3 0-1,-4 2-88,-14-15 152,-2-5 0,-1-1 0</inkml:trace>
  <inkml:trace contextRef="#ctx0" brushRef="#br0" timeOffset="468324.7867">7821 15876 46,'0'0'-25,"7"13"4,-2 0 21</inkml:trace>
  <inkml:trace contextRef="#ctx0" brushRef="#br0" timeOffset="469636.8617">8043 15836 90,'-2'-1'7,"-4"-3"1,3 2 2,1 0 0,-1-1-1,-1 1-2,2 0-1,0 1-2,1 1-2,1 0-1,0 0-1,0 0-1,1 0 0,0 2 0,1 3 1,2 4 0,1 0 0,0 5 1,5 7-1,0 1 1,4 3-1,-2 5 1,3 2-1,0 2 0,1 3 1,0-2-1,1 1 0,-1-3 0,0 2 0,-3-3 1,2 0 0,-1-3 0,3 0 0,0 1 0,0-5 0,0 1 0,2 0 0,-1-2-1,0 2 1,3 0-1,-2-2 2,1 3-1,1-3 2,-1-2 0,0-1 1,0-3 1,-3-2 0,3-4 0,-5-2 0,3-3 0,-3-1-1,0-1 0,-2-1 0,0-2-1,-2 2-1,3-2 1,-8-1-1,5 0-1,-3 2 1,2-1-1,-3-2 1,4 2-2,-2 1 0,-3-2-5,2 0-8,-2 1-12,0 1-17,-5 0-11,0 0-39,-6-1 92,-1-1 0</inkml:trace>
  <inkml:trace contextRef="#ctx0" brushRef="#br0" timeOffset="470793.9279">8152 15882 66,'5'21'5,"-1"1"0,2 2-1,-1 5 0,2 0 0,-1 2-1,4 3-2,-1 1 0,1 0-1,4 0 0,-3 1 0,3-2 1,2 1-1,0-2 0,1 0 0,0-2 0,1-2 1,0 0-1,1-1 2,-1 2-1,1-2 1,2 0 0,-2 1 0,1-3 0,0 1 0,1-2 1,0-2-2,1-3 0,-2 1 1,2-3-1,0-2 0,0-2 1,4 2 0,-3-2 1,2-3 0,-1 0 0,-1-2 0,-2-1 0,0 0 0,-4 0-1,-1-4 0,-3 2-1,1-1 0,-3 0 0,-1-2 0,1 1 0,-4-2 0,0-1 0,1 3 1,-2-2-1,-2-2 0,1 2 0,-1-1-2,-3-1-5,2 2-9,0-1-17,-3-1-11,0 0-15,-6-5 58,3 2 0</inkml:trace>
  <inkml:trace contextRef="#ctx0" brushRef="#br0" timeOffset="471722.981">8847 16597 50,'9'17'2,"1"1"0,0 2 1,3-2-1,0 1 0,0 0 0,3-2 0,-2-2 0,3 0-1,0 0 1,-2-1-1,2-1 0,-2-1 0,0-1 0,-1-1 0,0-1-1,-4-2 2,0-1-1,-3 0 2,-1 0-1,-1-1 1,-4-1 1,-2 3-1,-1-2 1,-4 3-1,-3 0 1,-3 3-2,-2-1 1,-3 5-1,-2-1 0,-1 0 0,-3 1-1,0 1 1,-2 2 1,1 0-1,1-2 0,0 1 0,2-1 0,4-2-1,0-1 0,5-3-3,-1 1-8,6-3-15,0 0-14,2 0-16,-1 0 55,4-1 0</inkml:trace>
  <inkml:trace contextRef="#ctx0" brushRef="#br0" timeOffset="473393.0766">8908 16727 52,'-5'31'4,"1"2"0,-1-2 0,1 1 0,-4-3 0,2 0 0,1-2-1,-1-2-1,2-5 0,-3 1-1,3-6 0,1-2 0,1-5 1,0-1 0,0-3 0,1-1 0,1 0-1,0-3 0,0 0-2,0 0 0,0-3-1,0 0-1,1-2 0,1-2 0,0-4 1,1 1 0,1-5 1,1 0 0,1 0 1,-1-1 0,2-3 0,1 0 0,0-1 0,1-1 0,0 0 0,0-1 0,1 0 1,-2 1 0,0-2 0,0 3 0,-1 0 0,-2 1 1,0-3 0,-3 2 0,0 2 1,-2-1 1,0 1 1,-1 5 0,0-1-1,-1 5-1,1 2 0,0 4-2,0 5 1,1 6-2,-2 5-1,1 7 1,-2 7 0,-1 0 0,2 7 1,-2 2 1,-1-1-2,0 2 1,0-4-1,-1-1-1,2-5-1,0-4-1,0-2 0,0-9 0,4-3 0,-2-5-1,4-3 2,0-3 0,4-4 1,1-2 0,0-6 1,2-4-1,1-4 1,0-1 0,-2-4 0,2 0 0,-4 0 0,0 2 1,-2 2-1,-1 4 1,-3 5-1,1 2 0,0 5-1,-1 1 0,-1 6 0,0 1 0,-1 8 0,-2 3 0,-2 5 0,1 4 1,-2 4 0,-2 2 0,1 1 0,0 0-1,0-3 0,2-5 0,1-4-1,3-4 1,-1-4 0,3-5 1,3-1-1,1-6 2,4-3 0,2-6 0,0-4 1,2-3-1,-1-4 1,0-3 1,-2 0 0,0 0 1,-3 2 2,-1 5-1,0 4-1,-3 5-1,1 1 0,-3 9-1,-2 4 0,0 5-2,-1 6-2,-2 4 0,0 3 1,-2 4 0,-2 0 0,2-1-2,0 0-1,2-4-1,-1-5 1,1-4 0,4-1 1,-1-7 0,3-4 0,1-1 2,3-8 2,-1-1 1,1-4 0,1-3-1,2 0 0,-4 1 0,3 2 0,-2 2 0,-1 4 0,-1 3-1,1 5 0,-1 5-1,0 2-1,-1 6 1,0 3-1,-2 1 0,1-1-1,0 2 0,0-3 2,0-5 0,-1 0 2,0-6-1,1-1 2,-1-2 0,-1-4-1,1-2 0,-2-1-7,0-5-14,-2-2-15,-10-12 6,0 3 29</inkml:trace>
  <inkml:trace contextRef="#ctx0" brushRef="#br0" timeOffset="476308.2433">7732 14868 87,'-8'-1'9,"0"0"0,2-2-2,-1 0-3,2 2-1,1-2-1,2 2-3,1 1 0,1 0-2,0 0 1,0 0-1,0 0 0,3-2 1,3 0 0,4-2 1,3 1 1,8-2 1,2 0-1,3 0 1,5-1-1,2-1 1,5-1 0,1 1-1,2-1 1,-1 1 0,3-1-1,-1 2 1,-5-1 0,-2 0 0,-5 0 0,-3-2 0,-5 2 0,-4 2 0,-5-1 0,-2 0-1,-3 3 0,-1-1 1,1 2-1,-1 1-1,-2-1 1,4 5-1,-2-2 0,0 4 0,-2-1 0,2 4 1,-2 0-1,2 6 1,-3 0 0,0 3 0,-1 1 0,-2 3 0,1 1 0,-1 5 0,-1 2 0,1 3-1,0 1 1,0 3 0,1 1 0,0 2 0,-1 1 0,1 4-1,2 0 1,-2 4 0,1 3 0,-1 3-1,-2-1 1,3 4-1,-3-3 1,1-1-1,-1-2 1,-1-3-1,1-4-2,-1-3-1,-1-2-1,2 0 0,0-4 0,-1 0 0,0-2 0,-2-1 1,-1-3 2,-1-2 2,-2-2 1,-2-5 0,-2-3 0,-1-3 0,-2-2 1,-2-2-1,0-2 0,-3-1-1,-2 0 1,0 0 1,-2 2 0,-5-2 0,0 1 1,-2 2-1,0-2 1,0 2 1,1-2 0,1 2 0,2-2 2,5-2-1,1-2 2,3 0 0,3-3 0,3-3 1,0-2-2,4 2 0,-2-5-1,0 0-1,1-1 0,1-2-1,-3-1-2,4-1 0,-1-1 0,1 0-1,2-2 1,-4-1-1,3-2-2,0-5 1,1 0 0,0-5 0,0-4-1,0-1 1,0-6 0,1-1 0,-2-5 1,3 2 1,-2-3-1,1-2 1,-2 0 0,0 0-1,-1-4 0,0 2 0,0 1 0,1-2-1,0 4 0,-1 2 0,2 1 0,1 6 1,-1 0-1,1 4 0,0 4 0,0 2 0,1 2 0,1 1 0,0 2-2,2 3 1,2 0-1,0 1 0,3 2 1,0 0-1,3 2 0,-2 2 1,3 1 1,-1 3 0,3 1 0,-1 1 0,5 0 1,-1 0 0,6 0 0,2-2 0,5 0 0,5-3 0,5-3 1,2-1 0,7-3-1,0-2 1,1-3-1,3 0 1,-6 0 0,2 0-1,-7 2 1,-1 1-1,-5 0 1,-4 4-1,-4 3 0,-3 1 0,-5 3-1,-4 2-1,-5 2 0,0 4-1,-6 2 1,1 2 0,-1 5-1,-2 4 1,0 6 0,0 4 1,1 8 0,0 6-2,0 8-1,1 5-2,-1 9-1,4 4 0,-3 2 0,0 4 0,-2-2 1,1 3 1,-1-3 2,1-2 2,0-1 1,0-1-1,1-5 1,0 0 0,-2-4-1,-1-1 1,1-3 0,-2-4-1,0-3 1,-2-2 0,-1-4 0,-2-3 1,2-3 1,-7-3 0,4-3 1,-5 0 0,-2-4 0,0 1 0,-4-5-1,-1 0 1,-4-2 0,-3-1-1,-2-1 0,-2 0 0,-4-2 1,-1-1-1,-1 0 0,-3 1-1,1-2-1,0-2 0,0 0 0,1 0 0,4-1-1,1-1 0,4 2 0,0-3 0,8 3 0,0 0 0,3-1 0,3 0 1,4 0-1,-1 0 1,6-1 0,0 0 0,2-3 0,0 2 0,1-2 1,0-1 0,0-3 0,0 0 0,1-4 0,-2-4 0,0-4-1,2-1 0,-3-5 0,2-4 0,-3-2-2,-1-4 0,0-3 0,0-3 0,-1-2 0,0 0 1,-1-5 0,1 0 0,0-4 1,0 0 0,0-1 0,-2-3 0,0-1 0,2 1 0,-3 2 0,1-1 0,-1 6 0,2 1-1,-2 1 1,2 5-1,1 0 0,2 4 1,1 2-1,0 5-1,3 2 0,1 3 0,2 6 0,1 4 0,1 3-1,3 3 1,0 2 0,4 1 0,6-1 2,2 3-1,4-3 1,5 1 0,3-2 1,5-2-1,3-1 1,3-4-1,4-2 2,1-3 0,1-2 0,3-1 1,-5-3-1,4 0 0,-6-2 0,-1 0 1,-5 3-2,-3-1 0,-5 3 0,-2 2 0,-6 3 1,-3 4-1,-4 2 0,-5 3-2,-2 2 1,-3 2-1,-2 4 0,-1 1 0,-2 8-1,0 4 0,0 5 1,0 7-1,0 10-2,0 9-2,0 9-2,2 8-2,-1 6-3,1 7-23,3 66 36</inkml:trace>
  <inkml:trace contextRef="#ctx0" brushRef="#br0" timeOffset="476688.265">8142 16273 58,'-34'13'4,"3"-2"2,4-1-1,3 1 1,3-4 1,4 0 0,4-3 1,2-2-1,5 0-1,-1-2-1,0 0-1,4-1-2,0-1-1,2-3-3,-1-1-3,1-1-3,0-3-14,1 1-18,2-4-9,7-18 49,2 0 0</inkml:trace>
  <inkml:trace contextRef="#ctx0" brushRef="#br0" timeOffset="477567.3153">9294 16905 63,'19'-3'6,"-1"1"0,-1 1 0,-3 0 0,-3 1-1,-3 0-1,-5 0 0,0 1-1,0-1 0,-1 1-1,0-1-3,1 1-3,-3-1-7,0 0-11,0 0-9,0 0-8,-5 0 39</inkml:trace>
  <inkml:trace contextRef="#ctx0" brushRef="#br0" timeOffset="483291.6427">7264 17250 51,'18'10'3,"1"1"1,2 0 0,-2 0-1,4 1-1,1-1 0,0 1 0,2 1-1,1-1 0,-1-1 0,2 0 0,0 0-1,0-1 1,3 2-1,-1-3 1,1 3 0,-1-2-1,1 0 1,0 1-1,1-3 1,0 1-1,4-2 1,-1 1-1,3-1 0,2 0 0,2 0 0,-1-1 0,5 0 0,-2-1 1,4 0-1,0-2 1,3 0 1,3 1 0,2-2 1,2 1-1,3-1 1,0-2-1,3 0 0,0 0 0,2-2 0,2-2 0,2-1 0,2 1 0,2-3-1,3-1 1,1 0-1,1-1 0,3 0 0,-1-2 0,3 2 0,1-2-1,0 0 1,1-3-1,-2 3 2,2-2 1,2 0 1,0 0 0,10-2 2,12-4 0,11-2 1,9-6-1,5-2-1,-5 0 0,-11-1-3,-13 1 1,-10 1-2,-11 2-1,-7 0 1,-6 3-1,-3-1 0,-2 1 1,-1 0-1,-3-1 0,0 1 0,0-1 1,0 2 0,-1-2 0,0 2 1,-1 0 0,0-2-1,-5 2 1,0 0 0,1-3-1,0 3 0,0 0-1,0-3 0,2-1 0,-3 2-1,1-3 1,0 0-1,-3 1 0,-2 1 1,-4 1-1,-3 3 1,-2 1 0,-2 2 0,-3 1 0,-3 3 1,-1 1-1,-6 1 1,1 0-1,-5 3 1,-3-1-1,-2 2 0,-3 1-1,-3 0-2,-5 3-4,3-2-7,-6 2-11,2 0-19,-3 0-49,5-9 93,-4 2 0,1 2 0</inkml:trace>
  <inkml:trace contextRef="#ctx0" brushRef="#br0" timeOffset="487326.8735">6434 14887 61,'-18'0'6,"-2"0"-1,1-2 1,-2 2-2,0 0 0,-1 0-1,-1 0-1,-2 0 0,3 2 0,-2-2-2,5 1 1,-1-1-2,5 1 0,2 0 0,2 0-1,3-1-1,3 3 0,0 0 0,1 1 1,2 2-1,-1 3 1,0 2 1,1 0 0,0 3 0,2 1 0,-1 3 1,1 1-1,0 1 1,0 0-1,0 2 1,1 0-1,-1 2 1,2-1-1,0 2 1,0-2-1,2 2 1,-2 2 0,2-2 0,1 4-1,2 0 1,-2 1-1,0 3 0,2-1 0,-4 2 0,1-1 0,0 0 0,-2-2 0,-2 1 1,0-3-1,-2-3 1,1-1-1,-2-3 1,1-3 0,1-2 0,-1 0 0,2-3-1,-1-1 1,1-2 0,1 0 0,-1-2-1,1 1-1,0 0 0,0-1-1,0-3 1,0 1 0,2 0-1,-2-2 1,0 1 1,1-3 0</inkml:trace>
  <inkml:trace contextRef="#ctx0" brushRef="#br0" timeOffset="487464.8814">6177 15864 61,'6'1'7,"1"-1"0,1 0-1,1-1-1,-2 0 0,5 0-2,-4 0-2,2-2-8,-3 2-15,4 1-15,4 6 8,1-1 29</inkml:trace>
  <inkml:trace contextRef="#ctx0" brushRef="#br0" timeOffset="492560.1729">8970 16834 71,'19'3'10,"1"-2"0,5 0 1,2-1-2,2 0-2,-2 0-1,0 0-2,-4 0 0,-3 0 0,-2 0-1,-5 0 1,-3 0-1,-2 0 0,-5 0 0,-1 0 1,1 0-2,-3 0 1,0 0 0,0 0-1,0 0-1,0 0-6,0 0-8,0 0-18,3 0-14,-2-1-28,-2-5 73,1 0 0</inkml:trace>
  <inkml:trace contextRef="#ctx0" brushRef="#br0" timeOffset="493118.2048">9006 16496 46,'0'0'-1,"0"0"0,0 0 1,0 0 0,0 0-1,0 1 1,0 2 0,3 1 0,-1 3 1,1 1 0,2 2-2,-1 2 2,3 2-1,2 1 0,2 0 1,0 1-1,2 3 1,2-1-1,0 1 2,0-2-2,1 0 1,-2 1 0,0-1 0,-3-2 1,-2 1 0,-2-1-1,-4 3-3,-5 0-6,-6 1-7,-6 5-17,-45 31 32</inkml:trace>
  <inkml:trace contextRef="#ctx0" brushRef="#br0" timeOffset="515273.472">14835 16376 59,'25'0'6,"1"-2"1,3-2 1,1 2 0,3-3 1,0 1 1,1-2 0,1 0-1,-2 0 0,-1 1-1,-1-2-1,-2 0-1,-3 1-2,0 1-1,-2 0-1,-4 0-1,0 2-2,-3 0-5,-3 1-6,-5 1-15,2 3-17,-4-1-32,-3 6 76,-1 2 0</inkml:trace>
  <inkml:trace contextRef="#ctx0" brushRef="#br0" timeOffset="571791.7046">6425 16507 63,'0'3'4,"0"0"-1,1 3-1,-1-2 0,2 3 0,1 0-2,1 1 1,-1 3 0,0 1 0,1-1 0,2 1 0,-2-1 0,2 2 0,-2-2 1,3-1-2,-1-2 1,0-1 0,3-3 0,2 2 0,-4-2 0,4-1 1,0-1 0,-2 0-1,1-1 1,0-2 0,0 1 0,1-4 0,1 1 0,0-3 1,1-2-2,-2-2 1,2 0-1,0-3 0,-1-1 0,2 0 0,0 0 0,-1 1-2,-1-2 1,3 4 1,-1 0-1,3 2 0,-2 2 0,5 1 0,-1 0-1,2 3 1,1 1-1,-2 0 1,1 4-1,0 0 0,-2 0 1,0 2 0,-2 2-1,-1-1 1,1 0 0,-2 2 0,2-1 1,-2-2-1,0 1 1,-1 0-1,1-4 1,-1 0 0,1-1 0,-1-1-1,2-4 1,0 1-1,2-3 1,0-2-1,2 1 1,0 0-1,-1-1 0,2 0 0,0-1 0,-2 4 0,1-1 0,-1 2 0,1 2-1,1 2 1,1 1 0,1 2 0,1 0 0,3 3-1,0 0 1,2-1 0,0 1 0,3 0 1,-2 0-1,1-3 0,0 0 1,-2-2-1,2 0 1,-1-2 0,-3 0-1,1-3 1,-3-1 0,1 0 0,-3-1-1,1-1 1,1 0-1,-2-1 0,0 0 0,2 1 0,1 0 0,-1 2-1,0 0 1,-1 3-1,-1 2 0,0 2 1,-2 2-1,0 3 1,-1 0-1,1 0 1,1 1 0,1-1 1,2-3 0,1-1-1,1-1 1,0-2 1,3-3-1,-1-3 0,1-1 0,1-3 1,1-2-1,0 0 0,1-1-1,2 2 1,2 0 0,2 1 1,1 2 0,-1 2 1,2 2 0,-2 1 1,0 1 2,-1 0 1,0 2 2,-1-1 0,0-2 1,2 0 0,2-4-1,0-2 0,3-1-1,2-5-1,0-2-3,2 0-1,1-3 0,-3-2-3,1 2-11,-5-1-25,0 0-19,-3-1-85,14-20 140,-8 3 0,-8 2 0</inkml:trace>
  <inkml:trace contextRef="#ctx0" brushRef="#br0" timeOffset="577286.0189">9142 16791 70,'13'-2'9,"2"-1"2,-3 0 2,1 0 1,-7-1 0,-1 4 0,-2-1-1,0 0-1,-3 1 0,0 0-4,-2-3-5,0 2 0,0-1-3,-3-1 0,2 2 0,0 0-3,1 1 0,0 0 0,2 0 0,0 0-1,0 0 1,0 0 0,0 0 2,0 0 0,0 0 1,0 0 2,0 0-1,0 0 2,0 0-1,0 0 1,0 0-1,0 0 1,0 0-1,0 0 0,0 0-1,0 0 0,0 0 0,0 0-4,0 0-16,-4 0-29,1 0-1,1-2-27,-7-18 76,-2-2 0</inkml:trace>
  <inkml:trace contextRef="#ctx0" brushRef="#br0" timeOffset="579581.1502">15907 16304 114,'0'0'6,"-1"-3"-1,0 2 0,-1-1 0,2-1-1,0 3-1,0 0 0,0 2-1,4 2 0,1 4 0,1 3 2,2 5 0,1 0-1,2 2 0,-1 2 0,3 3-1,-1 0-1,0 0-1,-1 4 1,-2-2 0,0-2-1,-2 2 1,1-1-4,-2-5-4,-1 0-4,-3-3-2,2-3-10,-2-5-17,0-4-37,-2-16 77,0-2 0</inkml:trace>
  <inkml:trace contextRef="#ctx0" brushRef="#br0" timeOffset="579942.1708">16019 16251 79,'2'-3'5,"3"0"1,0-1-1,5-1 0,-2 1-1,3 2-2,1 1 0,0 1-2,-2 2 0,0 1 0,-3 1 1,2 3 1,-2-1 0,-2 1 1,-1 0 2,-1 3-1,-3-1 1,-3-1 0,-1 1 0,-3 2-1,-4-3-2,1 2-1,0-2-5,-3 1-5,0-1-10,1-1-20,3-2-37,1-2 76,3 1 0</inkml:trace>
  <inkml:trace contextRef="#ctx0" brushRef="#br0" timeOffset="580528.2043">16281 16191 85,'2'-1'7,"2"0"0,2 0 1,2-1 1,1 0-3,2 1 0,0 2-1,2 1-2,0 0-1,2 3-1,-2-1 0,2 4-1,-3 0 0,3 3 1,-4-1-1,-2 3 1,2 1 0,-6-3 0,-1 2 1,-3-3 1,-1 0 0,-1-1 0,-2-1 0,-2-1 1,0-3 1,-3 1-1,2-3 1,-4-1-1,6-2 1,-4-3 0,2-2-1,3-4 0,0 1-1,2-5 0,2 1 0,1-2-1,2-2-1,2 1 0,2-1 0,-1 0-1,2 1 0,-1-1-2,4 2-6,-3 1-8,2 2-11,0 2-16,-1 1-73,5 7 116,-4 3 0,0 2 0</inkml:trace>
  <inkml:trace contextRef="#ctx0" brushRef="#br0" timeOffset="580952.2286">16786 16151 147,'-1'-6'10,"0"1"1,-3-2 1,4-1 1,-1-1-3,0 1-1,0 0-2,-2 2-2,2 0-1,-5 0-2,0 5-2,-3-1 0,0 5-1,-1 1-1,0 3 0,-1 4 1,4 0-1,-1 4 2,1 0 0,4 3 1,3 1 0,1-1 1,4-2 0,4 0 0,1-1 1,2 0-1,3-5-1,2-2-1,5-2-3,0-5-8,3-1-9,2-2-13,1-4-15,-1-2-73,20-20 121,-6 1 0,-4 1 0</inkml:trace>
  <inkml:trace contextRef="#ctx0" brushRef="#br0" timeOffset="581749.2742">17059 16038 108,'-4'6'4,"2"3"2,-2 1 0,1 4 0,-1 5 1,2-1-1,0 2 1,5-2-1,1 0 0,2 0 0,1-5 0,4-2 1,-1-4-1,2-3 0,1-3-1,1-5 0,-2-4-1,1-4-1,0-5-2,-3-4 0,0-5-4,-2-3-1,-3-5-3,-3-1-1,-3-5-2,-2 0 1,-4 1 1,0 1 0,-5 1 3,2 6 1,-3 1 3,1 6 2,-3 2 1,5 4 0,-3 4 0,6 3-1,-1 3-2,4 2 0,1 2 1,1 1-2,0 6 1,3 1-1,-1 4 2,3 4 1,-1 6 2,1 1 1,3 4 0,1 1 1,0 4 1,4 2 0,-1 1 0,3 1 0,-1 2-1,3 0 0,-1-3-1,2 2-1,0-7-2,0 1 1,1-4-1,0-2 1,-1-6 0,1-2 1,0-5 0,0-2 1,-1-6-1,2-5 1,0-3-1,1-5-1,1-3 0,1-5 0,-1-2-1,0-1-1,-2 1 1,-3-4 1,-3 5-1,-1 3 1,-5 0-1,-2 4-2,-2 6 1,-1 2 0,0 2-1,-1 5 1,0 5 0,1 2 0,1 5 0,1 2 1,1 3 1,2 2-1,1 0 0,0 0-1,3-1-6,-2-3-9,2-4-15,2 1-24,-1-6-1,1-3-34,7-18 89,-2-2 0</inkml:trace>
  <inkml:trace contextRef="#ctx0" brushRef="#br0" timeOffset="582301.3058">17840 15857 176,'-1'-6'13,"1"2"1,-2-3 0,0 2 1,1 0-5,-4-1-3,2 3-3,-1 3-1,-1-1-3,-4 5 0,2 5-1,0 2 0,0 7 1,0 3-1,3 1 1,2 4 1,2-1-1,2 0 1,4 1 0,2-4 0,2-3 0,3-4 0,3-4-3,1-5-4,5-4-5,2-5-8,0-6-8,3-3-8,-1-7-8,1-6-73,16-33 116,-5 5 0,-6 0 0</inkml:trace>
  <inkml:trace contextRef="#ctx0" brushRef="#br0" timeOffset="582505.3174">18032 15649 141,'3'10'11,"0"4"0,1 4 1,-1 3 0,1 4-4,-1 1-2,1 2-2,2 0-3,1-2-3,1 0-7,2-1-11,2-2-17,-2-3-13,-1-1-38,-2-8 88,-2-5 0</inkml:trace>
  <inkml:trace contextRef="#ctx0" brushRef="#br0" timeOffset="582951.3429">18077 15826 135,'9'-5'9,"5"-1"2,4-2 1,4 0 0,4-1-1,1 1-1,1-2-1,0 0-1,-1 2-1,-4-1-2,-1 1 0,-2 1 0,-3 1 0,-5 1-2,-1 4 0,-6-2 0,-2 4-1,-3 3-1,-3 2 0,-4 4-1,-2 1 0,-3 3 0,2 0-1,-2 4 1,2 0-1,3 1 1,1-2 1,5 1 0,2-2 0,4 0 1,2-3 1,3-4-1,1-1 1,2-2 0,2-3-2,0-3-6,2-4-8,1-3-15,-2-3-16,2-4-14,-5-3-66,2-26 124,-6 4 0,-5 0 0</inkml:trace>
  <inkml:trace contextRef="#ctx0" brushRef="#br0" timeOffset="583646.3827">18517 15755 166,'2'5'4,"2"1"1,0 2 0,3 0 1,-3-1-2,5 3 0,-4-3 0,-1-1 1,1-4-1,0 2 0,-2-9 0,3-1 0,0-3-1,-2-2-1,1-6-1,-1 2-1,2-2-1,1 1 1,-2 5-1,3-1 0,0 4 1,4 4 0,-3 3 0,4 2 2,2 2-1,3 1 1,0 2 1,1-2 0,1-2 1,-2-1 0,3-2 0,-5-1 0,0-4 1,-5-1-1,-5-1 0,1-2 0,-5-1-2,-3 1 0,-4 0-1,-1 1-1,-4 5 0,-4 1 0,-1 6-1,-3 4 1,-1 4-1,0 5 1,0 2-1,6 3 0,2 3-1,7-1-7,6 1-11,9-3-30,9-1-8,4-1-70,52 5 128,-6-4 0,0-2 0</inkml:trace>
  <inkml:trace contextRef="#ctx0" brushRef="#br0" timeOffset="585030.4619">18631 16727 152,'4'-4'6,"-1"-1"1,0-4 0,0-3 2,-1-5-4,-1-3 0,2-6-1,-2-3-1,-1-4 0,0-3 1,-1 0 0,-2-2 0,0 3 1,-1 3 2,-4 4-1,2 5-2,0 5-1,0 5-2,2 5 0,-1 3-3,2 4-2,1 3 0,2 4 0,1 3 1,4 4 1,3 2 0,2-2-1,7-1-2,1-1-1,7-2-1,2-4 0,2-4 1,1-5 0,2-3 2,-3-4 2,-2-3 3,-4-4 4,-4-2 2,-4-1 2,-3 3 1,-6-2 0,0 2 0,-5 1-1,-1 7-1,-1 1-2,-3 3-2,2 2-2,0 6-1,-2 1 0,3 6 0,0 5-1,2 6 1,3 3 0,0 2-1,5 4 0,0 1 0,2 0-2,3 1-5,0-2-6,1-2-6,0-2-5,0-5-4,-1-3-3,2-4-1,0-6 2,0-3-43,19-23 73,-4-2 0,2-9 48,-4-2-43,-4 3 4,-20 16 4,-1-4 5,-7 11 2,0-3 3,1-1 1,-2 0 1,1 1-4,0 1-3,-3-1-5,0 2-3,-1 3-3,-3 1-2,0 3-2,-3 3-2,3 3 0,-1 3-1,2 3 0,1 0-1,1 3-1,3 3 1,2 0 1,5-1-1,2-2 1,3 1-1,4-5 1,2-1 0,1-4 1,4-4-1,0-4 1,3-3 0,0-3 0,-1-4 1,2-3 0,-3-1 1,1-3 0,-7 0 0,1-1 0,-4 3 0,-5-2 0,-3 3 0,-1 2-1,-4 5-1,1 0-1,-2 3 0,2 2-1,-1 3 0,-3 4-1,3 1 0,-1 4 0,1 3 1,3 3 0,0-1 0,4 3 1,1-2 0,2 0 0,3-2 1,0-4-1,3 0 1,1-5 0,3-4 1,-1-4-1,1-5 1,-1-2-1,1-4 1,-2-2 0,-3-2 0,-5-3 0,-2 3 0,-3-1 1,-4-1-2,-2 5 0,-2 3-1,0 2 0,-2 4-1,2 4 0,-2 6-1,2 3-1,-1 4 1,4 4-1,2 4-2,3 1-5,4 2-14,0-1-21,6-2-15,2-2-87,13-8 147,-1-2 0,-4-7 0</inkml:trace>
  <inkml:trace contextRef="#ctx0" brushRef="#br0" timeOffset="585186.4708">19644 16089 165,'0'0'-13,"1"1"-6,1 2-6,3 1-6,1 4-46,14 13 77,-2-2 0</inkml:trace>
  <inkml:trace contextRef="#ctx0" brushRef="#br0" timeOffset="585686.4994">19799 16226 192,'0'-6'9,"-1"-2"0,1-1 1,1-1 1,3-2-3,-1 3-2,2 0-2,4 3-1,-1 4-1,3 1-1,2 3 0,1 4 0,2 1-1,-1 6-1,3-1 1,-1 3-1,2 0 1,0 0-2,-3 0 1,1-3 0,-6-1 0,-2-4-1,-2-3 0,-3-1 0,-6-3 1,-2-4 0,-4-3 1,-2-4-1,-1-3 2,1-3-1,0-4 1,5-2 0,2-2-1,5-2 1,3 1-1,5-1-1,5 1 0,0 3 1,5 1 0,0 3 0,2 3 1,2 5 1,1 4-1,2 7 2,-2 6-1,1 4 0,-2 8 0,-1 2-3,-3 5-5,-1-3-11,-3 3-14,-4-2-22,0-2-4,-3-4-34,3-1 91,-2-5 0</inkml:trace>
  <inkml:trace contextRef="#ctx0" brushRef="#br0" timeOffset="585954.5147">20412 15909 168,'2'6'14,"2"2"1,3 5-1,0 5 1,2 3-5,3 2-4,-1 2-7,0 3-13,-1-3-14,-1 0-23,-2-1-4,-4-5-38,-3 0 93,0-2 0</inkml:trace>
  <inkml:trace contextRef="#ctx0" brushRef="#br0" timeOffset="586307.5349">20448 16046 131,'7'-2'5,"2"1"1,3-3 0,6-1 0,3 1-1,3-5-1,1 0 0,4-4 0,-1-1 1,-1-2 2,-2-2 2,-2 0 1,-4 2 1,-5 1 1,-4 3-1,-6 1-1,-1 2-1,-6 3-3,-2 3-2,-5 0-1,-2 7-2,-2 2-1,-2 3 1,2 4-1,1 5 1,3 0-1,6 5-1,2 0 1,5 0-4,3-3-8,9-1-10,2-3-13,4-5-15,4-6-97,23-19 147,-3-4 0,-5-3 0</inkml:trace>
  <inkml:trace contextRef="#ctx0" brushRef="#br0" timeOffset="586921.57">20958 15842 174,'0'0'7,"1"2"1,-1 2-1,3 4 2,3 2-2,-1 5 0,1-1-3,-1 3-1,1 0 0,1-1-1,-3 1-1,-1-4 2,2-2 0,-2-3-1,-1-1 0,-1-7-1,1 0 0,-2-6 1,0-3-1,0-5-1,-1-2 0,0-1-1,1-2 2,1 1-1,2-2 0,2 2-1,3 2 1,-1 2 1,3 0-1,1 3 1,1 1-1,3 5 0,-2 2 1,1 2-1,1 4-1,0 1-3,2 3-4,1 1-5,0 0-4,2 1-4,1-2-3,-2 0-3,3-2-1,-1-2 4,-1-3 5,0-1 7,-2-5 8,1-2 7,-2-2 7,-3-3 7,2-1 5,-6-2 1,-1 1 1,-2 2-2,-3 2-2,-4 0-4,-7 5-2,-1 3-4,-1 3-3,-6 5-3,1 3-2,-1 2 0,2 3-1,2 2-1,1-1 0,6 2 0,2-2 0,5-3-2,3-3-3,7-2-8,2-2-12,5-4-21,3-4-9,3-3-43,17-15 98,-4 1 0,-5 1 0</inkml:trace>
  <inkml:trace contextRef="#ctx0" brushRef="#br0" timeOffset="587331.5935">21604 15700 150,'4'6'7,"0"-3"1,2 6 0,1-1-1,3 4-1,-3-1-3,1 1-1,-4-4-1,4 3 1,-4-4-1,-2-3 1,0-1 0,0 0-1,-2-3 1,-1-3-1,0-3 0,0-1-1,-1-5 0,1-2 0,2-3-1,1-1 1,1 0 1,3 1 0,2 0 0,1 0 2,2 4-1,1 2 1,1 4-1,0 5 0,0 3 0,-1 3-2,-1 3-1,1 2-3,-4 3-5,1 2-12,-1 1-23,-3-1-8,1 1-37,1-3 89,0-2 0</inkml:trace>
  <inkml:trace contextRef="#ctx0" brushRef="#br0" timeOffset="587747.6173">21962 15494 148,'-3'-2'4,"1"2"-1,-2 4 2,-2 1 0,0 2 0,0 5-2,-2 4 0,3-1 1,1 4-1,3 1 0,2 0 0,3-4 1,1 0 0,7-2 0,0-5 0,4-2 1,2-5-1,3-3 0,2-2 0,0-5-1,0-5 0,2 1-1,-2-6 1,-3 1 0,-2-3 1,-6 0-1,-1 1 1,-7 3-1,-1 3-1,-6 3 0,-1 3-2,-7 5-9,2 6-16,-4 3-29,0 6-2,3 4-54,10 17 110,1-1 0,4-5 0</inkml:trace>
  <inkml:trace contextRef="#ctx0" brushRef="#br0" timeOffset="600754.3612">8707 16723 60,'16'11'4,"2"-1"-1,-1 1 0,2-2 0,-2 1-1,1-2 1,-1-1-1,-1-1 0,0 0 0,1-2 0,-1 0 0,1-2-1,0 1 1,0-1-1,2-2 0,-2 1 0,-2 1-1,1-1 1,-2 1-1,0-1 1,1 0-1,-1 0 1,-1-1-1,1 0 1,1 0 0,1-1 0,0 0 1,-2 0 0,1-1 1,-3 0 1,2 0 0,-6 1 1,2 0 0,-3-1-1,1 1 0,-3 1-1,-1-1 0,-1 1 0,1 0-2,-1 0 1,-1 0 0,0 1-1,-2-1 0,0 0-4,0 0-6,0 0-6,0 0-13,0 0-15,0 0-8,0-4 51,0-2 0</inkml:trace>
  <inkml:trace contextRef="#ctx0" brushRef="#br0" timeOffset="605255.6187">15870 15830 46,'0'0'0,"0"0"0,-2 3-5,2 0-8,0 2-9,-1 8 16</inkml:trace>
  <inkml:trace contextRef="#ctx0" brushRef="#br0" timeOffset="606317.6794">16978 16445 69,'85'-34'13,"8"-4"2,4-1 3,4-1 0,3 0 0,0-2-1,0 2-2,-3 2-3,-1 0-4,-5 3-3,-8 4-4,-6 2-9,-15 4-13,-6 5-22,-12 7-8,-10 3-35,-20 13 86,-8 1 0</inkml:trace>
  <inkml:trace contextRef="#ctx0" brushRef="#br0" timeOffset="611521.9771">6629 16564 49,'9'-10'1,"1"0"0,-1 0 0,0 1 0,0 0 0,0 0 0,0 0-1,-1-1 1,2 1-1,-2-2 1,1 1-1,1-1 0,-1 1-1,1-1-1,1 1 1,-2 1-1,-1 2 1,-1-2-1,4 4 0,-4 1 0,2-1 2,5 2 1,-2 1 0,1 0-1,3 0 1,0 0 0,0 1 0,1 1 1,1 0-2,-1 0 0,1 1 0,1 2 0,-1 1 0,1 0 0,0 1 0,1 2 0,-1-1 0,2 1 1,-1 0-1,1 0 0,1 0 1,1-1-1,-1-1 0,4-1 1,-2 1-1,3-1 0,-1 0 0,3-1 1,-1 0-1,3-2 0,-3 0 1,1 1-1,-1-4 0,-1 1 1,1-1-1,-3-3 1,1 1 0,-2-3 0,0 0-1,-3-3 1,2 0 0,0-2 0,0-2 0,-1-3 1,-1 4-2,1-5 1,-1 1 0,1 1 0,-1 0 0,-2 2-1,0 1 1,1 1-1,-2 0 0,0 4 0,2 1 1,-1 1-1,2 3 0,1 0 1,-1 3-1,2 1 1,1 2-1,1 3 0,-1 1 0,0 2 0,1 0 0,-1 2 0,0 0 0,-1 0 0,-1-1 0,0-2 0,1 0 0,-2-2 0,0-2 1,0 0 0,-4-4 0,4 0 0,-1-4 0,0 1 0,0-4 0,2-1 1,1-3-2,-1 0 1,1-2 0,0-2 1,1 1-1,-1 0 0,0 0 1,3 2-1,-1 1 0,-2 3-1,1-1 1,-1 4-1,0 0 0,-1 1 0,1 4 0,-1 0 0,2 4 0,0-1 0,2 3-1,-1 1 1,3 2 0,0 0 1,3 1-1,0 0 0,1-2 0,3-1 1,2-1 0,2-4 1,2-1 1,1-3 1,-1-4 0,5-1 1,-5-3 0,0-4 1,0 0-1,-3-4-1,-1 0-1,-3 1 0,-1-2-1,0 0-1,-3 3 0,-1 0 0,0 2-1,-1 2 0,1 1 0,-1 3 0,0 4-1,0 2 1,0 2 0,0 4 0,-1-1-1,0 4 2,-1 1-1,1 0 0,0-1 0,0-1 0,2-1 1,-1 1-1,0-4 1,4-2-1,-4-2 1,3-3 0,0-1 0,0-3-1,2-3 0,1-3 0,1-1 0,2-1 0,-1 0 0,0 2-1,0 0 0,-4 5 1,-1 1 0,-3 5-1,-3 4 2,-2 2-1,-4 5 0,2 5 1,-2 3-1,-1 3 1,0 1-1,1-1 1,-1 3-2,3-3 1,-3 0 0,3-5 1,0-2 0,3-3-1,-1-3 1,2-3 0,1-3 0,1-1 0,3-3-1,-1-1 1,1-1-1,-1 2 0,0-1 0,-3 1 0,-2 3 0,-2 2 0,-3 1 0,-3 2-1,2 4 1,-3 2 0,1 1-1,0 3 1,2 3-1,2-3 0,0 3 1,2 0-1,-1 1 1,7-3 0,-3-2 0,2 0 0,1-4 1,4-2-1,2-4 1,2-2 0,2-2 0,0-5 1,2-1-1,0-1 0,0-2 0,-2 1 0,0-1-1,-4 4 1,-3 0-1,-1 2 0,-4 5-1,0 1 1,-3 5-1,0 5 0,-1 2 0,1 3 1,-2 2-1,1 3 0,-2 1 1,3 0 0,2-1-1,0 2 2,2-4-1,1-3 1,2-2-1,-1-3 1,3-1 0,-1-4 0,0-4 0,0 0-1,1-2 1,-3 0-1,0 0 0,1 0 0,-3 1-1,1 0-7,-2 4-10,-1-2-21,-1 3-6,-1 2-6,6 5 51,-5 0 0</inkml:trace>
  <inkml:trace contextRef="#ctx0" brushRef="#br0" timeOffset="613237.0752">6504 16758 80,'0'3'-1,"0"-1"-17,-2-4-16,6-10 7,-1-1 27</inkml:trace>
  <inkml:trace contextRef="#ctx0" brushRef="#br0" timeOffset="624830.7383">16483 15673 91,'-4'-2'6,"-4"0"1,-2-1 0,-3-1 0,1 1-1,-1 0-2,-2-1-2,-2 1 0,1 1-1,-2 1 0,-2 0-1,-3 1 1,-2 1-1,-1 2 0,-3 0 0,1 1 0,-1 2 0,-4 0 0,3 0 1,0 4 0,0 0 0,0 2-1,1 3 1,-2 1 0,2 2 0,-3 1 0,2 1 0,0 2-1,0-1 1,2 4 1,2 0-1,2 0 0,-1 3 0,1 1-1,1 1 0,0 2 1,2-2-2,0 3 1,1-2-1,1-1 1,2 1-1,3-4 1,1-1 1,3 1-1,2-3 0,1-2 0,0-2 0,4 0 0,2-3 1,1 1-1,3-1-1,1 0 0,2-1 1,1 1-1,4 0 0,1 1-1,3 1 1,2 0 0,1 4 1,2-2 0,3 0-1,-2 0 1,4-1 0,-1-1 1,1-4-1,3-1 0,-1-4 0,2 0 0,3-4 0,1-1 0,2-2 0,3 1 1,2-3-1,0-1 0,4 0 0,2 0 0,0 0-1,4 0 1,1-1-1,0-2 1,2 0-1,2-2 1,-1-1-1,2-1 1,-1-2 0,2-2 2,2-3-1,3-1 0,1-1 0,3-3 1,2-1-1,0 1 0,2-2 0,1 1-1,0 1 1,2 1-1,2-3 1,1 3-1,2-1 1,1-2 0,0 0 0,3-3 1,0 4-1,-2-7 1,2 2 0,0-2-1,-1-1 1,-1-3 0,-3 1 0,-2-3-2,-3-2 1,-3-3 1,-5 0 0,-3-3 1,-6-1 0,-4-3 0,-3-2 1,-5-2 1,-4 0 0,-5-3 0,-5 1 1,-9-1-2,-3-2 1,-6 2 0,-7-3 1,-6 1-1,-6 1 0,-9 3 0,-6-1-1,-10 2 0,-9 3 0,-7 0-2,-12 4-1,-10 2-7,-11 6-10,-17 3-22,-13 8-18,-20 9-84,-180 46 140,14 5 0,10 9 0</inkml:trace>
  <inkml:trace contextRef="#ctx0" brushRef="#br0" timeOffset="630980.09">8232 15760 47,'0'0'0,"0"0"1,0 0 0,-2 0-1,0 0 0,0 0-1,0 2 0,0 1 0,1 1 0,1 3 1,0 3-1,1-2 0,0 4 1,0-2 0,0 0 0,2 0-1,-2 1 1,1-1 0,0-1 0,0 2 0,1-1 0,0 2 0,1 1 1,-2 1-1,3 3 0,-2 1 0,2 0 0,0 0 0,0 1 0,-1 1-1,3-1 1,-1-2-1,-1 1 0,1 1 1,1-1-1,0 0 1</inkml:trace>
  <inkml:trace contextRef="#ctx0" brushRef="#br0" timeOffset="631817.1379">8989 16826 61,'23'-1'5,"-4"-1"-1,-1 1 1,-3-2-2,-2 0 1,-4 2-1,-1-2 0,-1 2 0,-3 0 0,-2 0 0,1 1 1,-3 0-1,0 0 0,0 0 0,0 0-1,0 0 0,0 0 0,0 0 0,0 0 0,0 0-1,0 0 0,0 0 1,0 0-1,0 0 0,0 0 0,0 0 0,0 0 0,0 0 0,0 0 1,0 0-1,0 0 1,0 0-1,0 0 0,0 0 1,0 0-1,0 0 0,0-2 0,0 0 0,0 0-1,0 0 0,0 2 0,0 0 1,0 0-2,0 0 2,0 0-1,0 0 0,0 0 0,0 0 1,0 0-1,0 0 1,0 0-1,0 0 1,0 0-1,0 0 0,0 0 1,0 0-1,0 0 0,0 0 0,0 0 0,0 0 0,0 0 0,0 0 0,0 0-1,0 0 1,0 0-1,0 0 0,0 0-1,0 0 1,0 0-2,0 0 1,0 0 0,-1-1 0,-1 1 1,0-2-1,0 2 1,1 0 0,1 0 0,0 0-1,0 0-1,0 0-3,0 0 0,0 0-2,0 0-1,0 0-1,0 0-1,0 0-1,0 0 0,0 0-1,0 0-2,0 0-5</inkml:trace>
  <inkml:trace contextRef="#ctx0" brushRef="#br0" timeOffset="650747.2206">16457 15570 71,'62'-19'6,"7"-2"0,10-2-2,4-3 1,8-1 1,4-4 0,5 1 1,5-1 0,3-2 1,1 0-1,5 0 1,0 4-2,0 0 0,-1 0 0,1 4-1,-4 1 1,-6 2 0,-3 2 0,-8 1-1,-5 2 1,-6 3-1,-3 3-1,-8 2-2,-4-1 0,-5 4-1,-6 3 0,-4 1-1,-8 0 1,-5 5-1,-8-1 0,-4 4 0,-7 1 0,-4 1-1,-2 4 1,-2 4 0,-5 4 1,-1 5-1,-2 3 1,-2 9 0,-5 5 0,-4 8-2,0 6-9,-11 7-23,-7 8-17,-8 4-68,-92 71 118,-1-12 0,-1-12 0</inkml:trace>
  <inkml:trace contextRef="#ctx0" brushRef="#br0" timeOffset="651736.2772">19860 16583 132,'50'-17'14,"19"-4"1,17-4 1,17-2 0,17-7-4,10 3-2,6-2-2,1 3-3,-1 1-4,-6 0-15,-6 6-32,-6 2-7,-8 1-63,13-15 116,-26 4 0,-24-1 0</inkml:trace>
  <inkml:trace contextRef="#ctx0" brushRef="#br0" timeOffset="704340.286">21980 3838 90,'0'0'11,"0"0"1,0 0 3,0 0 1,0 0-2,0 0-1,0 0-1,0 0-1,0 0-1,0-2-2,2-1-2,-1 0 0,1-2-2,1-1 0,0 0-1,2-1-1,-1-3 0,1 1 0,1-2 0,1 0-1,2 1 1,1-2-1,-1 1-1,3-2 0,1 1 1,0 0-1,1 0 1,1 1-1,1 0 1,2 1 0,-2 1 0,2-1-1,0 2 1,2-1-1,-3 1 1,2 2 0,1-1-1,0 2 0,2 1 0,0-2 1,1 3 0,-1-2-1,7 2 0,-1-3 0,3 2 0,1 0 0,0 0 0,3 1 0,-3 0 0,1 2 1,-3-2-1,0 1 0,-2 1 0,-4 1 1,-1 0 0,-2 0-2,-3 0 2,-1 0-1,-4 2 0,-1-1-1,-5 1-2,0-1-3,-2-1-8,1 1-12,-2 1-17,-2-1-12,0 1-57,0 5 112,-1-1 0,0 0 0</inkml:trace>
  <inkml:trace contextRef="#ctx0" brushRef="#br0" timeOffset="705122.3307">22791 3379 60,'0'0'4,"0"0"1,0 2 2,1-1 1,-1 2 1,3-1 1,-1 3 1,1-3 0,0 3-1,0 1 0,1-3-1,3 4-1,-3-2-1,2 3 0,1-1-2,0-1-2,4 0 1,-1 2 0,1-3-2,-2-1 1,2 1-2,-2 1 0,1 0-1,-1 1 1,-1-1-1,0 1 0,-3-1 0,2-1 0,-4 0 2,1 0-1,-1 1 1,0-2 1,-1 1 0,1 1 1,-3 1-1,-2 0 1,-2 3 0,1-2-1,-2 2 1,1-1-1,-2 2 0,0-1 1,0 1 0,-1 1 0,0 1 2,0 0 0,-3-1-1,3 2 2,-3 1-1,1-2 1,-2 0-1,3-1 0,-2 0 1,1-2-1,2-1-1,0-2 0,2-1-2,-1 0 0,1-2-5,2 1-13,1-3-48,-2 0-2,1-2-119,4-13 184,0-4 0,3-3 0</inkml:trace>
  <inkml:trace contextRef="#ctx0" brushRef="#br0" timeOffset="713806.8274">23583 3606 69,'-1'2'7,"-1"1"2,1-2 4,0 1 3,0 1 2,1-3 0,0 0-1,0 0 0,0-3 0,1 0-2,0-3-3,2-3-3,-2-4-2,2-2-1,-1-6-1,-1-1-1,4-4-1,-2-3 0,1-1-1,0-3-2,-2 0 0,2 1 0,0-3 1,0 5-1,-1 0 1,-1 4 0,4 5 0,-3 4-1,0 4 0,-1 4-2,0 3 2,0 6-2,0 2 1,1 6-1,0 3 1,3 5 0,0 2 1,0 1 0,2 3 1,0 3 0,5-2-1,-1 3 0,2-1 1,0-2-1,2-2 1,0 0-2,0-1 1,-2-1-1,0-1 0,-2-1-2,-2 0-6,-2-7-10,-1 4-21,-2-5-15,-2 1-82,-11-1 137,2 2 0,-5-6 0</inkml:trace>
  <inkml:trace contextRef="#ctx0" brushRef="#br0" timeOffset="714034.8405">23655 3454 166,'10'1'7,"2"0"-1,5 0 0,0 0 2,5-1-4,0 0-5,0 0-8,1 2-12,2-2-17,-2 2-8,-1 0-36,16 8 82,-7-1 0</inkml:trace>
  <inkml:trace contextRef="#ctx0" brushRef="#br0" timeOffset="714667.8767">24134 3419 142,'-4'-2'6,"-3"-2"0,-1 2 0,-2 1 1,1 2-3,-1 1-2,3 2-1,-1 3-1,1 0 0,5 2-1,-1 4-1,2 1 1,3 0 0,1 0 1,4 1 1,3-4 1,2-1-1,-1-3 1,3-2 3,1-5-1,0-4 2,-2-4 0,0-2 0,0-1 1,-5-3 0,0 0 0,-2 0-1,-3 1 0,-2 2-1,-1 2-1,-2 3-2,0 1 0,-1 0-1,-3 1-1,2 3 0,-1 2-1,0 4-1,-1 3 0,2 3 0,-2 4 0,5 3 0,0 4 1,0 1 0,3 3 1,-1 2-1,3 0 1,2 3 0,0-3 1,0 1-1,-1-2 0,4-1 1,-4-2-1,1 0 1,-1-2 0,-2-3 1,-2-3-1,-1 1 1,-1-5 0,-3-2-2,-3 0-1,-1-1-2,-5-2-4,0-2-3,-2 0-8,1-1-18,-2-3-17,-1-2-65,3-19 118,3 1 0,3-4 0</inkml:trace>
  <inkml:trace contextRef="#ctx0" brushRef="#br0" timeOffset="715226.9087">24395 3435 85,'2'-1'4,"1"0"1,1 1 1,3 2 0,3 2-2,-1 3 0,2 3-1,1 2 0,-3 3-1,0 1 0,1-3 1,-3 3 0,0 0 2,-2-2 2,-2 0 1,0-4 2,0-2 2,-3-1 2,0-1 1,-1-2 0,1 1 0,-2-4 0,1-2-1,-2 0-2,0-5-1,-1-3-3,1-4-1,1-2-2,0-4-1,2 0-2,0-1 0,2-2-2,1 2-3,1 0-4,1 3-8,2 1-10,1 4-22,1 2-14,1 3-92,10 3 153,-2 3 0,-4 1 0</inkml:trace>
  <inkml:trace contextRef="#ctx0" brushRef="#br0" timeOffset="715599.93">24703 3406 96,'2'5'13,"-1"2"3,4 3 0,-2 1 1,1 5-3,-1 0-3,0 5-3,2-3-2,-3 0-2,1 1-2,0-2-3,-1-3-15,-1-3-29,0-3-3,1-4-45,7-11 93,-4 2 0,1-5 0</inkml:trace>
  <inkml:trace contextRef="#ctx0" brushRef="#br0" timeOffset="715771.9398">24669 3139 176,'0'0'-14,"0"0"-14,0 0-9,0 0-60,2 11 97,2 1 0,-1 0 0</inkml:trace>
  <inkml:trace contextRef="#ctx0" brushRef="#br0" timeOffset="716748.9957">24945 3352 173,'0'0'12,"0"0"0,0 0 2,0 0-1,-4-2-5,3 1-2,-4-1-2,-2 1-2,-1 4-1,0 0-1,-2 3 0,0 1-1,0 3 0,1 2 0,2 0 1,2 1-2,2 1 1,2 0 0,2 2-1,2 0 1,2 0 1,2 0 0,1-1 0,0-2 0,2-1 1,-1 0 0,0-6 0,2 0 1,1-4-1,-1-1 0,2-2 1,1-2-1,1-2 2,0-3 0,0-3-1,-1-2 0,0-2 0,0-1-1,-2-1 1,-1-1 0,-2 2-3,-1 1 2,1 1-1,-4 3 1,-2 2 0,0 2-1,-1 0 1,-1 2-2,-1-1 1,0 5-1,2-1 0,-4 2-1,-1 3 0,1-1 1,0 4 0,-1 4 0,1 1 0,1 0 1,0 3-1,2-1 0,1 1 0,2-1 0,-2-1 0,5 0 1,1-3-1,0 0 1,3-3 2,1 1 0,-1-6 1,1-3-1,0-4 1,-1-1 1,1-3-2,-1-2 0,1-1 2,-1 0-3,-1-1 0,0 1 0,-2 0 0,0 2 0,-2 0 1,-3 1 0,-1 2-1,-1 1 0,-1 1 0,0 4-1,-2-3 0,-1 4-1,2 2 0,-1 2 1,-1 1-2,2 4 1,1 3 0,0 1 1,2 0 0,2 1 0,0-2 0,3 1 0,-1-2-2,3-2-6,1-1-14,1 0-22,2-5-13,1 0-88,13-14 145,-1-1 0,-4-2 0</inkml:trace>
  <inkml:trace contextRef="#ctx0" brushRef="#br0" timeOffset="717157.0191">25441 3031 146,'1'0'6,"1"0"0,1 0 1,-1 0 0,0 2 0,0 3-2,1 3 2,0 4 0,2 4 0,-2 3 2,0 5-1,2 1 0,2 5-1,-4 2-2,1 1 0,0 2-2,-1-1 0,0-2-2,-2-1 0,1 0-2,-2 0-1,1-5-3,-1 2-5,0-4-7,0-4-15,1 0-16,0-6-7,4-3-30,9-14 85,0-3 0</inkml:trace>
  <inkml:trace contextRef="#ctx0" brushRef="#br0" timeOffset="717567.0425">25729 3014 85,'0'8'12,"0"5"2,0 2 3,0 3 1,0 7-1,-1 3-2,1 1-1,0 6-2,-2-2-3,1 2-2,0-2-1,0-1-2,0-1-2,-1-4-1,-1 1-1,3-3-7,-1-1-10,0-3-17,0 1-16,0-4-75,-2-1 125,-1-4 0,1-1 0</inkml:trace>
  <inkml:trace contextRef="#ctx0" brushRef="#br0" timeOffset="717826.0573">25555 3366 170,'2'1'10,"2"0"0,3 0 0,-2 1 1,1-2-2,5-2-1,0 1-3,3 0-3,3-4-6,0 3-10,2-3-12,2 2-18,0-2-9,-1 1-41,9-4 94,-6 1 0,-4-2 0</inkml:trace>
  <inkml:trace contextRef="#ctx0" brushRef="#br0" timeOffset="718838.1152">25843 3303 163,'0'0'7,"0"0"1,0 2 1,1 1 0,0 3 0,0 4-2,1 1-1,1 0-1,-2 1-1,2-2-1,0 3 0,1-5-1,0 2-1,1-3 0,0 1 1,3-2 0,-2 0-1,3-3 1,1 1 1,-1-3-1,-2-2 2,3 0-1,-2-3 1,-2-2-1,1-2 0,-1-1 0,-1-3-1,-1 0 0,-1-1-1,0 3 1,-1 1-1,-1-1 0,-1 2-1,1 1-1,-1 3 0,0-1 1,0 3-1,3 3-1,-2 2 0,1 1 2,3 4-1,-1 1 0,-1 2 1,4 0 0,-1 0 0,0 0 0,3 0 1,-2-3-1,3 1 1,0-5 0,-1 0 0,1-2 0,2-2 1,0-2 0,-1-3 0,1-2-1,0-2 1,0-3-1,-1-4 1,1 0-1,-2-2 0,0-5 0,-1 1 0,-2-1 0,0 0-1,-3 2 0,-1 2 0,-3 2 0,-1 2-1,-1 5 0,-2 1-1,0 3-1,-3 2 1,2 1-1,-2 2 1,1 2 0,0 2 0,0 3 0,1 2 1,3 0 0,0 3 0,2-4 1,1 2 0,1-4 1,2 2-1,-1-2 1,5-2 0,-1-1 0,0-1 0,4-1 1,-1-1-2,0-1 0,3 1 1,-4 1-1,2 0 0,1 1 0,-2 3 0,-1 1 0,2 2 1,-4 1-1,-2 1 1,0 3 1,-1 1-1,0 1 0,0-1 1,-1 1-1,0-1 0,0 1-1,0 0 1,1-2 0,-3-2-2,2 2 2,0-4-2,4 2-2,0-3-6,0 2-11,2-2-20,2-1-16,-1-3-103,18-4 159,-2 1 0,-4-3 0</inkml:trace>
  <inkml:trace contextRef="#ctx0" brushRef="#br0" timeOffset="719580.1577">26661 3410 112,'1'-4'10,"1"3"1,3-3 2,-1 0 0,3 0 0,2 1-2,-1 0 1,2-2-1,-4 3 0,4-4-1,-4 0-2,1 0 0,-1-2 0,1-1-3,-4 1-2,2-3 0,-4 3 0,-1-2-1,-1 1 1,-2 0-1,1 3 0,-4-4 0,4 4 0,-3-1 0,0 2-2,-2 0 0,-1 3 0,-2-2-1,2 4 0,-2 0 0,-1 2 1,2 2-1,-1 1 0,0 1 0,0 1 1,1 1 0,1 0-1,0 1 1,1 2-1,-1-1 1,1 0 0,2 1 0,0-4-1,2 2 1,1-2 1,-1 0-2,2-1 1,-1 3 0,2-3 0,-1 1 0,1-1 0,1 1 0,-1-2 1,0 3-1,1-3 1,1 2 0,0-3 0,2 2-1,-2-1 1,3 1 0,-1-3-1,3 3 0,-2 1 0,1-1 1,-1 0 0,0 0-1,3 0 0,-3-2 0,2 2 1,-2-2 1,3 0 0,-3-1-1,5 0 1,-5-1 2,2-2-1,-2 0 1,2-1 0,-2-2 0,1-2-1,-1 1 0,1-3 0,-1 2-2,2-2 1,-3 3-1,4-1-2,-3 1-9,2 0-39,-3 2-12,1-1-137,-8-4 198,-1-1 0,-3 1 0</inkml:trace>
  <inkml:trace contextRef="#ctx0" brushRef="#br0" timeOffset="720825.2289">23746 4168 92,'13'-1'9,"1"-2"-1,4 0 0,-1-2-2,4-1-1,0 0-2,2-2 1,0 0-2,2-3-1,5 3 1,1-2-1,3-1-1,2 2 1,5 0-1,0 2 1,6 1 0,1 0 1,5 2-1,2 0 1,8 0 0,0-1 0,2 2 0,2-3 0,3 1 0,-1-1-1,-1 0 1,-1 1-1,-1 0 0,-2 1 0,-3-1 0,0 4 2,-6-1-1,-4 1 2,-1-1 1,-4 2 0,-1-1 1,-4 1-1,1-1 2,-2 0-2,0-3 0,2 3-1,-1-2 0,-1 0-1,2 1 0,-1-1-1,-2 0 1,1 1-1,-4-1 0,1-1 1,-1 2-1,1-1 0,-1 1 0,0 0 0,-1 2-1,4-3 0,0 2 1,0 0-1,2 0 0,2 0 0,-3 0 1,2-2 0,-1 2 1,-2 1 1,-3-1 1,-1 1 0,-4 1 0,-1-1 1,-1 1-1,-3 0 0,1 2-1,-2-2-1,-2 0-1,-2 1-1,1 1 0,-2-2-1,-5 1-4,-1 2-4,-2-2-19,0 2-34,-3 0 0,-1 0-85,-6-4 146,-2-3 0,-5-1 0</inkml:trace>
  <inkml:trace contextRef="#ctx0" brushRef="#br0" timeOffset="751516.9843">27344 3476 104,'8'11'25,"1"-2"1,-1-3 0,2-4-2,4-5-1,7-8-3,5-11-4,15-13-7,15-17-20,18-14-41,21-19-5,23-18-96,158-166 153,-13 14 0,-19 13 0</inkml:trace>
  <inkml:trace contextRef="#ctx0" brushRef="#br0" timeOffset="793671.3954">24982 4919 53,'-2'-1'5,"-1"1"0,-1-1 1,1-1 1,0 1 0,0-1-1,-1-1 0,4-1 0,0 1-2,3-3 0,-3 0 0,1 0-2,3-1 0,1-2 1,2 1-1,0-1-1,5 1 1,-1-3-1,0 1 0,2 0 0,0 0-1,-2-2-1,1 0 0,1 2 1,-3-2-1,1 2 0,1-1 0,-1 3 0,1-2 2,1 2-1,0 2 0,1 0 0,2 1 1,0 0-1,1 0 2,1 1-1,1 0-1,0 1 2,1-1 0,-1 2-1,1 1 1,0 2 0,-2 1-1,1 0 1,-1 1-1,-1 2 1,1-2 0,-1 1 0,0 0 1,0 0 0,-1-1 1,2-1 1,-1 2 0,1-2-1,1 2 1,1-3-1,0 1 0,-2 2 0,2 0-1,-3 1 0,0 1-1,-4 1 0,1 1-1,-2 0 0,-4-4-1,2 2 1,-4-1-1,1-2-1,0 1-2,-1-2-6,-2 0-10,1-1-19,-3-1-10,2 2-34,-3-5 82,-1 2 0</inkml:trace>
  <inkml:trace contextRef="#ctx0" brushRef="#br0" timeOffset="794697.4541">25752 4602 70,'0'0'8,"0"0"0,1 0-1,1 0 0,0 0-2,2 0 0,0 1-1,1 2-1,0-1 0,3 3 0,-3-3 0,5 3-1,-5-1 0,6 0 0,-6 0 0,5 2 0,-4-3 0,5 3-1,-5-1-1,2 2 2,-3-3-1,3 4 0,-3-5 1,3 4 0,-4-2 1,3 2 0,0 0-1,-2-1 0,0-1 0,0 1 1,0 0-1,-3-1 0,3 1-1,-2-1 1,0 2 0,-1-4 1,-1 2-1,0-2 1,0 2 0,0-2 1,-2 2-1,0 0 1,1-3-1,-1 3 0,0-1 0,-1 1 0,0 0-1,0 2 1,0-4 0,-3 4 0,3-3 1,-3 3 0,1-2 0,-4 3 0,2 0-1,-5-1 1,3 0-1,-3 4 0,0-3-1,2-1-1,-4 3-1,3-1 2,-1 0-2,-1 0 0,3 1 0,-2-1 0,1 3 1,0-3-1,1 2 0,-2 0 1,3-1-1,-1 0-1,2-3 2,-2 3-2,3-3 1,0 0-1,1-1 0,0 0-3,1 0-5,0-2-9,2-2-9,0 0-19,0 0-8,2-2-37,4-11 91,1-2 0</inkml:trace>
  <inkml:trace contextRef="#ctx0" brushRef="#br0" timeOffset="795168.4811">25706 4655 59,'-1'4'6,"1"-2"2,-1 6 0,0 5-1,0 4-1,-1 1-1,0 7-1,0 2-1,-1-3-1,-1 5-1,0-2 0,0-2-1,-1-1 1,1-2-1,0-2-3,0-4-2,0 0-6,1-3-8,0-3-10,1-3-15,2-6 44,1-2 0</inkml:trace>
  <inkml:trace contextRef="#ctx0" brushRef="#br0" timeOffset="795755.5146">25774 4782 69,'-4'8'3,"-1"4"0,0 4 0,-2 2 0,-1 3 0,0 0-1,1 3-1,0-2 0,0-3-2,2-1-2,1-1-1,3-6-1,-1-4-3,4-2-1,0-4-1,3-4 0,3-5 2,1-4 1,1-4 2</inkml:trace>
  <inkml:trace contextRef="#ctx0" brushRef="#br0" timeOffset="796728.5703">25807 4802 75,'1'-4'5,"-2"4"-1,-2 5-2,-1 3 0,-1 2-2,-2 3 0,0 0 1,-1-1-1,0 1 1,4-3 0,-2-2 0,2-1-2,0-2 1,4-5-1,0-3 0,4-4 1,1-3-1,0-1 0,2-3 1,0 0 0,1-1 1,-1 1 0,-1 4-1,-1 2 2,-1 2-1,-1 2 0,1 6 0,0-1 0,-4 5-1,0 2 0,0 0 0,0 2 1,-3-2-2,-2 1 0,1-2-1,0-1-1,2-3-1,-3 1 0,2-5 0,-1-2-1,1-2 1,1-4 0,2-2 0,-3-1 2,6-2 0,-3 0 1,0 0 0,0-2 1,0 3 1,0-2 1,-3 5-1,1 0 2,0 5 0,-2 0-1,0 3 2,-1 3-2,0 0 0,-2 5-1,1-2 1,-2 6-1,4-3 0,-2 1 0,1-1-2,-1-1 2,2-5-2,0-2 0,3-2 0,-1-5 0,1 0 0,2-1 0,1 1 0,0-3 0,1 4 1,0-2 1,1 4-2,2-4 1,-4 4 0,4-1-1,-3 1 1,1 1 0,0 1-1,-1 1 0,2 2 1,-2 0 0,4 2-1,-4 1 1,2 4 0,-1-3 0,5 5 1,-5 0 0,2-1 0,1 3 0,-2-2 0,3 0 0,-3 0 0,4 1 0,-3-1-1,0-1 0,-2-2 1,1-2 1,0 1 0,-4-3 0,1 1 0,0-1-1,-2-2 2,-1-2-3,-2-3 0,-1-2 0,-3-2-1,1-1 0,0 1 1,-1-2-1,1 4 0,-2 0 2,3 5 0,-2 2 0,1 6-1,0 4 0,3 5 1,-3 4-1,4 0-1,1 1-1,1-1-2,1 1-1,1-4-1,0-2 0,2-5-2,-2-1 0,1-2 1,2-5 1,-1 0 1,1-4 1,0-4 3</inkml:trace>
  <inkml:trace contextRef="#ctx0" brushRef="#br0" timeOffset="797058.5892">25833 4805 68,'0'-2'6,"0"3"-2,-2 4-3,0 0-1,-1 5 0,-1 1 0,2-3-2,-1 0-1,2-1 0,1-2 0,-2-3-2,1 1 1,2-6 0,1-1 0,1-1 1,1-5 2,3 0 1,-2-1 1,1 3 2,1 0 1,-3 1 0,-1 1 0,-1 3 1,-1 1-1,-1 4-1,2 1-1,-2 4-2,0-1-2,-2 0 0,2 1-2,-3 0-2,1-2-1,1-1-1,1-3 0,-1-1 0,1-2 1,0-4 0</inkml:trace>
  <inkml:trace contextRef="#ctx0" brushRef="#br0" timeOffset="797534.6164">25872 4764 52,'4'10'1,"1"0"-2,0-2 1,-2 2 0,0-3 0,0-3 0,1 1 0,1 0 2,-3-3 0,-1 0 0,2 0 1,-3-2 0,0-2 1,1-1 0,-1 0 0,0-3-1,-2 1 0,0 2 0,-3-1-1,0 3-1,-2 1 0,4 1 0,-3 2-1,3 2-1,-2 2 0,3-1 0,-1 2-2,0-2 1,1-1 0,1-3-1,1 2 0,0-4 0,0 0 0,-1-4 1,1-2 1,0-1 0,0-3 0,0-6 0,0 1 1,0-1 2,-1-2 0,-1 0 1,1 3 1,-2 0-1,1 7 0,-1-1 1,-1 3-2,-1 2 0,0 3-2,-1 0 0,2 2-4,-2 2-3,3 1-18,-5 3-9,-1 7 17,0 4 17</inkml:trace>
  <inkml:trace contextRef="#ctx0" brushRef="#br0" timeOffset="824543.1612">26341 4559 61,'0'2'2,"0"1"1,2 1 2,-2 1 0,1 4 0,0-1 0,1 6 1,0-1-1,-1 4 0,2 1 0,1 4-1,-2 0-2,0 3 1,1 0-1,-3-1 0,2-1-2,0-1-8,-2 1-12,2-4-18,-1-2-16,0 2 54,-1-3 0</inkml:trace>
  <inkml:trace contextRef="#ctx0" brushRef="#br0" timeOffset="825107.1935">26415 4649 59,'8'13'4,"1"3"-1,-1-1-1,2 1-2,-2 0-5,1 2-6,0-2-11,6 8-8,1-3 30</inkml:trace>
  <inkml:trace contextRef="#ctx0" brushRef="#br0" timeOffset="825709.2279">26554 4825 63,'0'0'9,"0"0"0,0 0-1,0 0-1,0-2 0,1 0-1,1-2-3,-1 1 0,2-2 0,-1 0-1,-1-2-1,3 0 0,0-2 1,-3-2-2,3-2 0,-2-1 1,3 0 0,0-1-2,0 2 2,2-2 0,-1 1 0,0 1 0,0 0 0,-1 0 0,0 0 0,-2 1 0,2 1 1,-3 1 0,0 0 1,0 4 1,-1-2 0,0 3-1,0 0 1,-1 3-2,1 1-1,-1 1 0,0 0-2,0 0 0,0 0-1,0 0 0,2 1 1,1 5 0,0 0 1,4 3 1,1 5 0,-2 0 0,4 1 1,0 2 0,0 1 0,-1 3 0,2 1 0,-2 0-2,0 2-9,1 2-10,-1-1-18,-1 2-6,2-2-13,4 11 56,-2-7 0</inkml:trace>
  <inkml:trace contextRef="#ctx0" brushRef="#br0" timeOffset="826601.2789">27023 4772 50,'1'-5'4,"0"-2"2,0-4 0,-1 0 2,0-2-1,0 1 1,-2 0 0,0-1 0,1 4 0,-4 1-2,1 0-1,-1 4-2,1-1-2,-2 3 0,2-1-2,-4 4-1,5 1 0,-4 1-1,4 1 1,-1 2 0,0 3 2,0 1 1,1 1 0,3 3 1,0 0 1,6 2-1,-1 1 1,1-2 0,2 2 0,2-2-1,1-3-5,3 0-9,1-2-13,0-3-14,3-1-19,19-11 58,-2-1 0</inkml:trace>
  <inkml:trace contextRef="#ctx0" brushRef="#br0" timeOffset="827669.34">27271 4659 59,'-2'1'2,"-2"3"1,-1 4 0,1 2 0,0 4-1,-1 5 0,3 0 0,1 0 0,1 2 0,1-5-1,3 0 1,0-2 2,1-5 0,2-2 1,1-4 0,1-2 1,0-2-1,3-3 0,-2-4-1,-1-5-1,0-3-1,-2-3-1,-1-4-1,0-5-1,-1 0-2,-3-4 0,-1-2 1,-2 0-1,-1-1 0,-1 0 2,0 0-1,-2 2 1,2-1 2,-1 2 0,0 1 0,1 5 0,0 0 0,0 1 0,-1 5 1,3 2 0,-1 4 2,1 3-2,0 0-1,0 5 1,0 2-2,1 1-1,0 2 0,0 1-1,0 1-1,0 2 0,-1 1 0,1 3 1,0 3 1,1 0 0,-1 2 1,1 0-1,1 3 1,-1-1 1,1 3 0,0-1-1,1 2 1,0-1 0,-1 2-1,0 0 0,-1-2 1,1 3-1,-1 1 0,1-3 1,0 2 0,0-2 0,0 3-1,-1-3 2,3 0-2,-1 0 1,2 2-1,-1-3 1,1 2 0,-1-2 0,2 2 1,-2 1-1,3-2 0,-2 0 0,1 0 1,0-2 0,-2 0-1,1-6 1,2 2 0,-3-6 1,2-1 1,1-1 0,3-1 1,-1-4 1,2-4-1,1 0 0,-1-5-1,0 0-1,2-4 0,-3-1 0,0-2-2,-1 1 0,-2-3 0,-2 4-1,-1 0 0,0 0 1,0 5-1,-2 1 0,-1 0-1,1 4-2,-1 0 0,0 0 0,-1 3 0,0 2 0,2 1-1,1 5 1,-1-1 1,3 2 1,0 2 0,1 1 1,0 0 0,0 2 0,4-3 1,-4 2 0,4-3-1,-1-2-6,1-1-7,0 0-16,2 0-14,2-2-27,6-5 70,1 0 0</inkml:trace>
  <inkml:trace contextRef="#ctx0" brushRef="#br0" timeOffset="827870.3515">27663 4438 116,'0'0'-4,"0"0"0,0 0-4,0 0-6,0 0-8,-2 5-11,5 14 2,-1 1 31</inkml:trace>
  <inkml:trace contextRef="#ctx0" brushRef="#br0" timeOffset="828265.3741">27913 4549 118,'0'0'6,"-3"1"0,0 0-1,-3 1 1,-2 2-3,-1 2 0,1-1-2,-4 4 0,2 1-1,3 2 1,-1 1-1,-1 1 0,3 0 0,1 0 1,1 1-1,1 1 1,1-1 1,2-1 0,0 0 0,2 0-1,2-1 1,1-1-2,3-2-7,2-3-13,2-1-15,1-1-64,20-10 99,-3-1 0,-4 1 0</inkml:trace>
  <inkml:trace contextRef="#ctx0" brushRef="#br0" timeOffset="828774.4032">28016 4553 140,'-2'-2'3,"0"2"0,0-1 0,1 0 1,1-2-2,5 4-1,1 2 1,2-1 0,1 3 0,4 2 0,-1 0 1,4 2-1,0 0 0,-1 4 1,2-2 0,-4 2 0,3 0 0,-7 1 1,0 4 0,-8-3 0,-2 2 0,-8 0 1,-2-2-1,-3-1 0,-1-1 1,-1-4-2,0-1 1,0-5-1,4-1-2,1-4 0,1-4-1,4-1-1,2-5 0,-1 1-1,5-4 0,1 1 1,2 1 0,2 1-1,0 2 2,3 0-1,3 2 1,0 5 0,3 1 0,2-1-1,2 4 1,-4 2 0,5 1-1,-3 0-6,0 1-10,-2 1-15,0 0-18,-1-1-60,5 6 110,-2-2 0,-2 1 0</inkml:trace>
  <inkml:trace contextRef="#ctx0" brushRef="#br0" timeOffset="829087.4211">28297 4238 114,'0'0'2,"-1"1"0,1 4 2,0 2 0,1 5-2,0 3 1,1 6 1,3 4 0,0 3-4,2 3-18,2 6-22,0 1-41,-2 41 81,1-10 0,-4-4 0</inkml:trace>
  <inkml:trace contextRef="#ctx0" brushRef="#br0" timeOffset="830375.4948">26441 5256 70,'-1'-2'6,"1"1"1,-2-5 2,1 2 0,0 2-1,1 1 0,-1-4 0,0 4-1,0-1-2,1-1 0,-1 0-3,1 1 0,0-1 0,2 0-2,-1 1 1,0-1-1,1-1 0,2-1-1,3 0 1,-1 1 0,3-4 0,0 2-1,4-1 1,-1 1 0,3 1-1,1-1 1,3 0 0,1 0 0,1 0-1,3-1 1,1 0 0,2 2 0,1-3 0,2 2 0,1 0 0,2 1-1,1-1 1,2 1 0,1 0 0,2 1 0,-2-1 0,0 2 0,-1 0 0,0 0 0,-1 1 0,-1 0 0,-2 1 0,2 0 0,-2 0 0,2 0-1,2 0 1,3-2 0,0 2 0,2 0 0,2 0 0,-3 1-1,2 0 1,1 0 0,-4 1 1,-3 0-1,1 0 0,-3 0 0,-2-1 0,-1 2 0,-2-1 1,-3-1-1,0 0 1,-1 0-1,-1 0 1,0 0-1,-4 1 1,1-1 0,-3 0 1,-1 0 0,0 0-1,-2 0 3,3 1-1,-2 0 1,2 0 1,-2 1-1,0 0 0,1 0 0,-2 1-1,3-1 0,-5 0 0,1-1-2,-2 0 1,1 2-1,-1-2 0,-3-1 0,2 0 0,-4 0 1,0 0-1,0 1 0,-1-1 0,0 0 0,-2 1 0,0-2-1,-1 1-1,-1-1-1,0 1-2,2 0-2,-2 0-6,0 0-7,0 0-5,1 0-11,-2 0-10,1 0-11,8-2 56,-3-2 0</inkml:trace>
  <inkml:trace contextRef="#ctx0" brushRef="#br0" timeOffset="830892.5244">28571 4536 163,'-1'-3'11,"1"2"1,-3-3 0,3 1 0,-1 1-5,0 0-3,-1 0-4,2 2-6,0 0-7,0-2-9,0-1-12,0 2-16,0 2-46,4 14 96,-1 1 0,-1 0 0</inkml:trace>
  <inkml:trace contextRef="#ctx0" brushRef="#br0" timeOffset="831127.5378">28569 4775 131,'0'0'5,"0"0"0,0 0 0,0 0-1,0 0-5,0 0-7,0 0-10,2 0-15,0 1-9,-1-1-6,4 2 48,0 1 0</inkml:trace>
  <inkml:trace contextRef="#ctx0" brushRef="#br0" timeOffset="831379.5522">28718 4594 132,'4'2'2,"6"0"-1,0 0-5,4 0-12,0 1-24,-1-1-35,13 5 75,-5-2 0</inkml:trace>
  <inkml:trace contextRef="#ctx0" brushRef="#br0" timeOffset="841119.1093">28575 4472 84,'0'0'0,"0"0"-1,-2 3 1,1-2 0,-1 5-1,-1-4 0,2 5 0,2-2 1,-1 3 1,2-4 0,-1 2 3,0-3 2,1 1 2,-1-2 1,0 0 2,1 0 0,0-2 1,-2-2-1,0 0-1,-1-3-3,0 0-3,-1 0-2,0 2-8,1-2-7,0 3-12,-1 1-14,0 4-55,1 16 94,0 0 0,-2 0 0</inkml:trace>
  <inkml:trace contextRef="#ctx0" brushRef="#br0" timeOffset="841529.1327">28567 4815 146,'-2'-1'8,"-1"1"-2,0-2 0,-2 0 0,4 2-3,-1-1-3,-1 2-1,3 1-2,0 1 0,1 3 2,-1 0 0,3-2-1,-1 2 2,1-1-1,0-1 2,2 0 0,-1-1 2,-2 0-1,0-2 2,2-1 0,-4-3 0,1 0-1,0-3-3,-1 0-5,-2 3-9,-2-3-16,2 3-16,-2-2-44,2 5 90,-2 0 0,3 2 0</inkml:trace>
  <inkml:trace contextRef="#ctx0" brushRef="#br0" timeOffset="841881.1529">28690 4638 48,'0'0'2,"0"0"2,0-3 1,0 2 0,3-1 1,2-1 0,3 1-1,5 1 0,4 1-4,2 0-13,1 0-18,3 2-15,14 5 45,-4 1 0</inkml:trace>
  <inkml:trace contextRef="#ctx0" brushRef="#br0" timeOffset="842890.2106">28549 4442 63,'0'-3'5,"-1"2"1,0-5 0,0 3-1,0 1-2,-2-2-1,0 2-2,1-1-2,1 2 0,-2 0 0,3 1-1,-2 2 0,1 1 1,0-2 1,1 2 1,0 1 0,1-2 1,0-1 1,3 2-1,-2-2 1,-1 0 1,1 0-1,0-1 1,-1-1 0,1-1 1,-1-1-1,1 0 0,-1-1 1,-1 2 0,0-1-2,-1-2-1,0 4-1,0-2-1,0 1 0,1 2-2,-2 2 1,1 1-1,-1 0 1,1 1 1,0 2 0,2-2 1,2 2 0,-2-3 0,1 2 1,1-1 0,1 0 1,-2-2 1,-1 0 1,1-1-1,-2-1 1,0 0 0,0 0 0,2-2-1,-2 0-2,2 0-9,-1 0-14,0-3-14,-2 4-27,-1 10 63,1 0 0</inkml:trace>
  <inkml:trace contextRef="#ctx0" brushRef="#br0" timeOffset="843907.2688">28709 4611 56,'2'-4'2,"3"0"0,1-1-1,3 3 1,2-4-2,3 5-5,0 1-9,0 0-9,9 10 2,-4-2 21</inkml:trace>
  <inkml:trace contextRef="#ctx0" brushRef="#br0" timeOffset="857844.0659">29272 4340 106,'-3'0'2,"1"0"0,1 0 0,-3 1 0,4 4-3,0 3-1,0 2 1,2 6 1,1 1 1,2 3 0,1 2-1,0 4 0,1-1-7,-1 2-4,0 0-11,-1 0-16,5 15 4,-1-3 34</inkml:trace>
  <inkml:trace contextRef="#ctx0" brushRef="#br0" timeOffset="858371.096">29226 4370 66,'0'0'0,"3"2"1,-1-1 0,4 3 0,1 1-1,3 3 2,3 2-1,2 1 0,0 3 0,0 0 0,3 2 0,-1-2 0,2-1 0,-1-2 0,0-1 0,-2-1 1,-2-4 2,-1-1 0,-3-3 1,-3-1 0,-1-5-1,-1-4 1,-1-1-1,-1-4 0,0-3 0,-2-2 0,0-1 0,0 1 0,-1 2 1,0 2-1,1 1 0,-1 5-2,0 2-1,0 3 0,0 2-2,2 2-1,2 5 0,3 1 1,-1 2 0,4 6 0,-2 0 1,4 4-3,-3 0-4,2 3-10,1 1-11,-3 1-13,2 1-5,0 16 46,-2-5 0</inkml:trace>
  <inkml:trace contextRef="#ctx0" brushRef="#br0" timeOffset="858809.1211">29815 4475 95,'0'-6'10,"0"0"2,-2-1 1,1-1 0,-1-2-1,-1 4-3,-1-2-3,0 2-3,0 3-2,-2-1-3,2 4-1,-2 2-1,3 2 0,-3 3 0,4 1 0,1 4-1,2 0-5,2 1-9,3 2-11,-1-2-12,2 2-5,15 3 47,-3-4 0</inkml:trace>
  <inkml:trace contextRef="#ctx0" brushRef="#br0" timeOffset="859763.1757">28994 4393 49,'17'-13'2,"1"1"1,-1-1 0,2 1-1,0 2 0,-1 2 1,1 0-2,1 1 0,-1 2 1,2 0-1,2 3 0,-1-1 0,3 2 0,3 1 1,2 1-1,1 2 1,4 0-1,0 3 0,0 1 0,0 3 1,-2-1-1,-3 4 0,1-1 0,-5 3 1,-2 0 0,-4-1-1,-1 0 1,-2 1 0,-2-1-1,-1 1 1,0-1-1,-1-2 0,1 2-1,-2-1 1,2 1 0,-3-3 0,1 2 0,0-3-2,-3 1-3,0-1-4,-1 2-8,-1 0-11,-2 0-20,-2 10 47,-2 1 0</inkml:trace>
  <inkml:trace contextRef="#ctx0" brushRef="#br0" timeOffset="860209.2012">29884 4803 110,'4'-10'17,"-1"-1"-2,0-8-5,0-4-3,-1-1-8,1-4-15,0-6-27,1-2-1,4-7-11,15-49 55,-5 4 0</inkml:trace>
  <inkml:trace contextRef="#ctx0" brushRef="#br0" timeOffset="864680.4569">30227 4687 53,'-2'-1'7,"0"0"0,-3-2 2,2 1 0,-5-3-2,3 2 1,-4-1-3,3 0-1,-2 3-2,-1 1 0,0 0-2,1 2 0,0 2-1,0 2 0,1 1 2,-1 3-1,2 0-1,-3 4 1,6 0 0,-1 2 1,2-1-2,0 0 2,1-1-1,2-1 0,1-3 2,2 0 0,-1-4 1,3 0 0,1-2 1,1 2-1,1-4 0,2 2 0,0-3-2,1 1 0,-1 0 0,-1-1-1,2 1 0,-1 2 1,0 0-1,0 1 1,-2 1-1,0 1 1,0 3 0,-1-1 0,-2 2-1,-1 2 1,-1 0-1,-2 0 0,-2 1 0,-2 0-1,-2-1-1,0-1-1,-1-3 1,-1 2 0,-4-3 0,2-1 0,-1-1 1,-3-1 0,2-3 2,3-2 0,-2-1 0,1-3 0,2-3 1,2-1 1,0-3-1,3-2 1,1 1 0,2-3 0,0-3 1,2 0-1,2 1 1,2-1-1,0 1-1,0-1 0,0 3 0,1 2 0,-2 0-1,-1 4-2,0 1-4,-2 1-8,0 3-8,-2 2-11,0 0-12,-2 2-11,0 9 55,2 1 0</inkml:trace>
  <inkml:trace contextRef="#ctx0" brushRef="#br0" timeOffset="865130.4827">30376 4917 50,'5'7'4,"3"-2"1,-1-1 0,3-1 2,-3-1 0,2-4 1,-2-1 1,0-3-1,-1-1 0,1-4 1,-4-2 0,-1-2-1,0-1-1,-2-2-1,-1-1-1,-1 0 0,-2-1-3,0 2-3,-2 1-4,2 3-5,-3 4-5,1 3-8,0 7-13,-1 5-36,0 19 72,3 0 0</inkml:trace>
  <inkml:trace contextRef="#ctx0" brushRef="#br0" timeOffset="865499.5038">30748 4605 62,'-1'45'4,"1"2"-1,-1 3-1,0-1 0,-2-1-1,1-3 0,-2-1 0,1-4 0,0-4-2,1-3-2,0-5-4,-1-3-9,0-4-9,-1 4 0,0-6 25</inkml:trace>
  <inkml:trace contextRef="#ctx0" brushRef="#br0" timeOffset="865727.5168">30637 4721 112,'-1'-4'2,"0"1"-3,-4-2-4,0 0-7,5 3-12,0 1-15,2 17 6,3 3 33</inkml:trace>
  <inkml:trace contextRef="#ctx0" brushRef="#br0" timeOffset="867052.5926">30196 5400 48,'-1'7'2,"1"-1"-2,0 3 1,0-1-1,0 3 0,1 0 0,0-2 1,0 4-1,2 0 1,1 3 0,0-2 0,2 0 0,0 2 0,0-2 1,3 2-1,1-2 1,0 0 0,3-2 0,-1 0 1,2-2-1,0 0 0,4 1 0,-1-4-1,0 0 1,0-1-1,1-1 1,0 1-1,-1-1 0,-2-1 1,0 0-1,-2-1 1,0 0 0,-3-2-1,1 0 0,-3 0-4,1-1-5,-1 0-7,-1 0-12,0 0-12,6 3 39</inkml:trace>
  <inkml:trace contextRef="#ctx0" brushRef="#br0" timeOffset="867269.605">30639 5639 107,'5'6'3,"3"3"-7,0 3-17,3 7-13,-2 5-17,-16 37 51,0-3 0</inkml:trace>
  <inkml:trace contextRef="#ctx0" brushRef="#br0" timeOffset="868699.6868">30311 6137 55,'-4'1'0,"-4"3"0,1 3-1,-1 4 0,1 1 0,1 3 1,2 0-1,1 3 1,3-1-1,0 1 0,5 0 1,0-3 0,1-1 0,3-1 0,3-3 1,-1-1 0,4-1-1,-2-2 1,1-1 1,-1 1-1,1 0 1,-3-1 0,-1 2 1,-3-3 1,1 4 1,-4-3 0,0 3 0,-2-4-1,-2 3 1,-1-2-2,-1 1 0,-2-2-2,0 2-2,-2-1-3,-1 1-4,2-2-5,-4 2-10,3-2-25,-8 3 48,5-2 0</inkml:trace>
  <inkml:trace contextRef="#ctx0" brushRef="#br0" timeOffset="869031.7058">30477 6217 72,'3'8'3,"1"3"0,1 3 1,0 3 0,-1 0-3,0 2-4,1 1-6,-2 0-10,0-1-14,8 6 10,-2-2 23</inkml:trace>
  <inkml:trace contextRef="#ctx0" brushRef="#br0" timeOffset="869662.7419">30554 6284 45,'-4'18'0,"1"-3"-1,1-3 1,1-2 0,1-3 0,0-3 0,0-2 0,1 2 1,2-4 0,2 1 1,1 0 0,2-1 0,-3 0 1,5 1 0,1 0 0,1 1 0,0-1 0,6 2 0,-1 0 0,-2-2 0,3 0-1,-1 0 1,0-2-1,-2-1 0,2-2-1,-4-2 1,1-2 0,-3-1-1,-1-3 1,-1-1-1,-3-2 1,-2 0 0,-2 1 0,-2-2 2,-2 3 1,2 1 1,-3 3-1,-1 2-1,2 3 0,-2 0-1,-1 2 0,3 4-1,0 3-1,-1 1-1,4 3 1,0 3 0,2 1 0,-1 0 0,5-1-1,-2 1-2,1 0-5,1-1-10,3-1-13,-4-2-11,3-3-3,2-6 44,1-5 0</inkml:trace>
  <inkml:trace contextRef="#ctx0" brushRef="#br0" timeOffset="869830.7515">30803 6005 52,'0'0'-20,"0"0"-12,9 15 32</inkml:trace>
  <inkml:trace contextRef="#ctx0" brushRef="#br0" timeOffset="870316.7793">30902 6267 108,'-1'-4'5,"0"1"0,0-4 0,1 2 0,0-3-2,0 3-2,0-1-1,2 1 0,1 2 0,2 4 0,2 0 0,0 3 0,2 3 1,0 1-1,1 3 0,-2-1 1,-1 0-1,0-2 0,-1 0 1,-2-1 0,1-4 1,-1 1 0,0-2 0,-1-2 1,-1-1 0,2-4-1,-3-3 0,1-3 0,0-3-1,-1-4 0,2-1 1,0-1 0,0 3 0,0-2 0,1 6 0,4 2 0,-1 4 1,4 6-3,-1 7-4,3 3-11,0 9-13,-3 7-17,3 5-34,2 44 79,-6-5 0</inkml:trace>
  <inkml:trace contextRef="#ctx0" brushRef="#br0" timeOffset="870775.8056">30786 6905 57,'1'-4'8,"0"-1"1,-1-2 2,0 2 3,-1-3-1,0 3 0,-2-2-1,1 4-2,-3 0 0,-2 0-2,-1 6-1,1 1-2,-2 5-2,0 2-1,0 5 0,2 1-1,-1 3 0,5 0-1,1 1 1,1-1-1,3 1-1,2-5-6,3 2-8,1-3-15,3-1-17,3-2-40,16-5 87,-3-3 0</inkml:trace>
  <inkml:trace contextRef="#ctx0" brushRef="#br0" timeOffset="871270.8339">31010 6864 132,'-2'-1'8,"-2"0"1,-3 2 0,-2 2 0,0 1-4,-3 3-3,3 4-1,-2 2-1,3 2 0,0 2-1,4 0 0,0 2 0,3-1 0,5-2 0,0-1 0,4-2 1,1-3 0,3-2 1,2-3 0,0-3 1,-1-3 0,-2-3 0,1-5 0,-1-1 1,-1-4 0,0-2 0,-3-3 0,0 0-1,-1 0 1,-4 1 1,0 0 2,-2 3 0,-4-1 0,2 6 1,-2 1-3,0 2 0,3 3 0,0 1-3,0 2 0,0 3-2,2 3-2,0 3 1,1 2-2,1 3-2,1 1-5,1 2-6,1-2-10,4 2-11,-4-3-13,2-1-28,11-1 79,-2-1 0</inkml:trace>
  <inkml:trace contextRef="#ctx0" brushRef="#br0" timeOffset="871732.8603">31157 6802 119,'0'0'3,"0"0"1,1 3 0,0-1 1,2 4-1,0 3 0,2 2 0,2 0-1,0 3-1,-2-2 0,1 0-1,0 0 0,-2-2 0,0 0 1,0-3 2,-2-2-1,0-2 1,0-1 0,-2-2 0,0 0-1,0-2 1,1-3-2,-2-3-2,1-3 0,-1-4 0,-1 1 0,1-1 0,2-2 1,2 1 0,-1 1 0,4 1 1,2 2 0,0 2 0,0 3 0,3 1 1,0 2-2,1 3 1,-2 3-1,4 1-1,-2 4-1,-3 1-4,1 1-6,0 2-7,-2 0-12,0 2-13,0 0-54,4 6 97,-2-3 0,-3-2 0</inkml:trace>
  <inkml:trace contextRef="#ctx0" brushRef="#br0" timeOffset="872039.8779">31450 6657 139,'0'0'7,"0"0"1,0 0 0,-1 2 1,-1 2-4,0 2-3,-1 3 0,0 3-1,2 1 2,1 1-1,1-1 0,1 1 0,1-2-1,1 2 1,-1-4-3,4-2-4,0-1-6,2-2-12,-1-3-13,4-1-12,1-3-21,14-13 69,-3 0 0</inkml:trace>
  <inkml:trace contextRef="#ctx0" brushRef="#br0" timeOffset="872393.8981">31609 6678 81,'0'0'4,"0"0"1,0 0 1,3 0 1,0 0-1,-1 1 2,4-3-1,0 1 1,-3-4 0,1-3 0,0-3 1,-2 1-1,-1-2 0,-1-2 0,0 3 0,-3 1-2,1 2-1,-3 1-1,1 3-2,-4 1-2,4 6 0,-2 3-1,0 3-1,2 4 1,0 2-1,1 2 0,1-1 1,2 3-1,2-2-1,2-1-3,2-3-8,1-3-8,2-2-15,3-3-11,0-1-17,8-10 65,-1-1 0</inkml:trace>
  <inkml:trace contextRef="#ctx0" brushRef="#br0" timeOffset="872740.918">31752 6509 85,'0'-2'7,"2"1"0,0-2 0,4 5 1,1-1-1,3 2-2,-2 2 0,4 3-2,-1 0 0,-1 6 0,-1-3-1,0 4 0,-4 2 1,-1-1 2,-4 1-1,0-2 2,-1-1 1,-3-5 0,2 0 1,-9-5-1,5-6 0,-3-4-3,1-6-2,-2-4-8,2-6-12,4-6-14,1-2-19,2-6-46,5-34 97,-1 8 0,-1 5 0</inkml:trace>
  <inkml:trace contextRef="#ctx0" brushRef="#br0" timeOffset="873650.97">30452 6104 58,'-3'0'4,"2"0"1,-1-1 0,0 1 1,0 1-1,2 2-1,1 3 0,1 4 1,1 4 1,2-1 0,1 8-1,-1 0 0,3 0 0,-2 4-2,2 3 0,0-2 0,-2 1-3,2-1-3,-1-2-5,-1-1-11,-1-2-18,2-3-28,3 3 65,-2-4 0</inkml:trace>
  <inkml:trace contextRef="#ctx0" brushRef="#br0" timeOffset="874180.0003">30642 6109 69,'-2'4'4,"-1"3"-1,-1 3 1,-2 2 0,-4 2-1,2 3-1,-3 2-1,-2 1 1,2-1-1,-2 0 0,2-2 0,3-3-1,2-3 1,-1-1 2,4-5 0,1-1 2,1-1 1,1 0 2,2-1 1,-1-1 1,4 2-1,1-1 1,0 2-2,0-1-2,4 2 0,0 0 0,3 1-2,-1-3-1,1 2 0,1 2-1,2-1 0,-1-1 0,-1 2-1,-1 1-3,0 0-5,-2-1-10,-2 0-9,0-1-18,-2 1-62,5 2 106,-4-1 0,2-2 0</inkml:trace>
  <inkml:trace contextRef="#ctx0" brushRef="#br0" timeOffset="874497.0184">30818 6288 75,'0'8'4,"0"5"0,2 1 0,1 1 1,0 3-3,0 0-1,0 0-1,1 0-5,-1-3-4,-1 0-8,0-2-8,1-2-14,-3-1 39</inkml:trace>
  <inkml:trace contextRef="#ctx0" brushRef="#br0" timeOffset="874849.0385">30751 5885 79,'-1'-4'6,"1"0"0,0-3-2,0 1-6,0 2-11,0 1-12,0 1-30,-2 7 55,2-1 0</inkml:trace>
  <inkml:trace contextRef="#ctx0" brushRef="#br0" timeOffset="875401.0701">30575 6707 68,'8'-1'8,"3"0"2,1 0-2,4-4-1,6 1-1,2-3 0,3-2-1,5-4-1,1-2 0,4-1-1,2-4 1,-1-1-1,2 0 0,-1 0-1,0 0 0,-4 5-1,-3 2-1,-4 5-5,-5 2-3,-5 3-8,-4 3-10,-4 3-15,-2 4-7,-6 18 48,-4-2 0</inkml:trace>
  <inkml:trace contextRef="#ctx0" brushRef="#br0" timeOffset="875900.0986">30867 7440 53,'34'-18'5,"3"-2"0,4-1-1,3-5 1,3-1-2,2 0 0,1-1-1,1 1 0,1 2 0,-3 0 2,-4 5 3,-3 2 1,-4 2 2,-4 2 1,-4 2 2,-4 3 0,-4 0-3,-1 2-1,-4 1-2,-2 0-6,-1 3-8,-4-1-12,-2 1-22,-2 0-7,-1 2-14,-5 1 62,0 0 0</inkml:trace>
  <inkml:trace contextRef="#ctx0" brushRef="#br0" timeOffset="886161.6856">30547 5807 46,'-5'-3'2,"0"3"-1,-2-2 0,3 0 1,-3 1 0,4 0 0,-4 1 0,3-1 0,-5 0 0,4 1 0,-2-1 0,2-1-1,-2 2 1,1 0-1,0 2 1,1-2 0,-1 1-1,2 0 1,-4 0 1,4 1 0,-3 1 1,3-2 1,-1 0 0,1 1 0,-3 1 0,3-3 0,-2 2-1,-1 0 0,0 0-2,-1 0 0,-3 1-1,3 0 1,-3 0-1,-2 2 0,1 0 1,0 0 1,-3 1 0,0 0 0,0 0 0,-1 1 0,-2-1 0,4 0 0,-2 1 0,4-1-1,-1-2-1,1 2 0,2-1 1,2-2-1,-1 2 0,2-2 0,0 2 0,-2 1-1,-2 2 1,1 2-1,-4 2 0,2 0 0,-2 0 0,-3 1 0,0 2-1,1-3 2,1 0-1,1-3 1,1 0 0,1-2 0,4-1-1,-2 1 0,4 0 1,-4-1-1,4 0 0,-2 5 0,1-5 0,0 2 0,2-1 0,-3 1 0,4-1 0,-4 3 0,3-3 1,-1 4-1,0-1 0,0 1 1,-1 0-1,1 0 0,0 1 0,0 1 0,-2 0 0,1 1 0,0 0 0,0 0 0,-1 1 0,0 0 0,1 0 1,0-2-1,-1 1 0,3-2 0,-1 1 0,0 0 0,2-1 0,0 1 0,0-1 0,0-1 0,0 1 0,2 0 0,0 0 0,0-2 0,0-1 0,0 2 0,0-3 0,1 1 0,-2 0 1,0 0-1,1 1-1,-3 1 1,2 0 0,-1 2 0,0 0 0,0 2 0,-2 0-1,1-1 1,-2 2-1,2-2 1,0 1 0,0-1-1,2-1 1,0-3-1,1 2 1,1-1-1,1 3 1,0-1 0,0-1-1,1 0 1,1 1 0,1 1-1,-2-2 1,2 1-1,0-2 1,1 1 0,-1 0 0,1-2 0,0 1-1,1-2 1,0 3 0,1-3 0,-2 1 0,2 0 0,-1 1 0,3-2-1,-2 2 1,0-1 0,-1 1 0,3-2 0,-2 2 0,-1-1 0,2-1 0,0 4-1,1-3 1,0 1 0,-1-1 0,2 0 0,1 1-1,-1 1 1,0-1 0,2 1 0,-2 0 0,2-2 0,-1 4 0,0-1 0,1 2 0,0-1 0,2 1 0,-2 0 0,0-1 0,2 0-1,0-1 1,-1-2-1,3-1 1,0-2 0,2 0 0,-1 1-1,2-2 1,-1 0-1,1 0 1,-2 1 0,0-1 0,0 0 0,-1-1 0,0 2 0,0-2-1,1 1 1,-2 0 0,0 0 0,1 2 0,-2-2 0,2-2 0,-2 1-1,1 1 1,-1-1 0,1 0 0,-2-2 0,3 1 0,-3 0 0,-1-2 0,1 1 0,-4-1 0,3 1-1,-4-1 1,2-1 0,-3 1 0,3 0 0,0 0 0,1 0 0,-4 0 0,5-1 0,-4 1 0,1-1 0,2 0 0,2 0 0,-3 0 0,5 0 0,-3 1-1,2-3 1,0 2 0,1-1 0,2 0 0,1-1 0,1 0 0,4-1 1,-2 0-1,1 0 0,0 0 0,-3-2 0,2 3 0,-3-1 0,0 0 0,-3 0 0,-1 1 0,-1-1 0,3-1 0,-2 2 0,3 0-1,-3-1 1,2 0 0,1-1 0,0-1 0,-1 2 0,1-1 0,-1 0-1,2-1 1,-4 0 0,2 2 0,-2-2 0,1 1 0,-1 2-1,0-2 1,-2 0 0,2 0-1,1 2 1,-1-3-1,2 1 1,-1 1-1,3-3 1,-2 2-1,-2 1 1,-1-2-1,3 1 1,-2 1-1,1 0-1,-3-2 0,3 2 0,0 0 0,-3 1 0,3-1 1,0 0-1,0-2 0,-3 2 1,2 1 0,-1-2 1,-3 1-1,3-1 1,-2 0 0,0 1 0,-4 1-1,5-2 2,-5 1-1,-1 0 0,0-1 1,-1 1-1,-2 1 0,0 0 0,0-1 1,1-1-1,-2-1 0,1 2-1,1-2 1,-2 2 0,2-3 0,0 2 0,1-1 1,0 1-1,-1 1 0,4 0 1,-3-2-1,-1 2 1,0 0-1,0 1 0,-1-4 0,0 2 0,2-1 1,-1-1-1,4 0 1,-3 2-1,2-3 1,1 2-1,3-1 0,0 0 0,1 0 0,2 1-1,-2-1 1,1 0 0,2 1-1,-1 0 1,-1 0 0,-1-1-1,0 1 1,-2 0 0,1-1 0,-1 0 0,1 0 0,0-1 0,-1 2 0,0-3 1,-2 1-1,1 0 1,-2 1-1,3-2 1,-4 0-1,1-1 0,-1 3 1,1-5-2,1 1-2,0 0-6,-2-1-6,4-1-16,-1 1-11,12-3 8,1 2 34</inkml:trace>
  <inkml:trace contextRef="#ctx0" brushRef="#br0" timeOffset="888077.7952">31876 6266 49,'4'23'1,"2"2"0,-2 0 0,1-1-1,-3 2 1,0-2 0,-1 1-1,-1-3 1,0 2 0,0-3 0,2 0 0,1 2-1,0-1 1,1 1 0,-2 2 1,1-2 0,1 0 0,-2 2 1,3-2 2,-4-1-1,0-1 0,1 0 1,-2-2-1,2 0 0,-1 1 0,-1-1-1,0 0-2,-1-2 1,-1 2 0,-2 0 0,-1-1 0,-1 0 0,3 1 0,-1 0-1,-3 0 1,1 0 0,-1 1 0,-1 0-1,1-2 0,-3-1-1,0-1-4,0 1-8,0-3-13,0 0-14,3 0-5,-2 5 44,1-2 0</inkml:trace>
  <inkml:trace contextRef="#ctx0" brushRef="#br0" timeOffset="889315.866">30596 5734 46,'-2'-2'2,"1"-1"1,-1-1 0,5 0 1,-1-3 1,4-1 1,3 0 0,1 0 0,5 0-1,3 0 0,-1 0-1,1 1 1,0-2-2,0 2 0,2 1-1,-3 1 0,2 1-1,-1-1 0,3 2 0,1 0 0,3 1-1,0 0 1,3 2 0,0 0 0,2 0 0,0 2-1,1 0 1,0 3-1,-2 0 1,1 0-1,3 1 1,-2 2 0,2-1-1,3 0 0,-1 0 0,-1 1 1,2 0-1,-1 1 1,-1 2 0,-3-1 1,-1 1 1,-3 0-1,-2 0 1,0 0-1,0-1 1,-3 2-1,0 0-2,1 0 1,-3-1-1,-1 1 0,0 0 0,-4 2 0,-1 0 0,-1 0 0,-2 2-1,-1 3 0,1 1 1,1 2-1,1 1 1,1 0 0,-1 2 0,2-2 1,-1-1-1,0 3 1,0-4 0,-2 0-1,1 1 1,0 2-1,-4-3 1,3 3 0,-3 0-1,2 2 1,-2-1 0,0 3-1,-3-4 1,2 4 0,-3-3 0,0 2 0,0-4 1,-1 3-1,-1 0 1,1-2 0,3 3-1,-4-1 1,1 1-1,0-2 1,-1 0-1,1 2 1,-2-4 0,-1 0 0,-2 2 0,-2-1 0,-2 1 0,-1 5 1,-2-3-1,-2 4 0,-2 1 0,1 0 0,-4 1 0,-2 0-1,-2 0 1,-4 2-2,-5 0-3,-4 3-12,-7 5-27,-8 3-7,-10 4-36,-115 55 85,-2-5 0</inkml:trace>
  <inkml:trace contextRef="#ctx0" brushRef="#br0" timeOffset="901830.5818">30649 5710 73,'-13'0'6,"-3"0"0,2 0-1,-3 0-1,3 0-2,-2 1-1,1 0 0,-2 1 0,2 1-1,-1 1 1,-2-2 0,-1 4-1,-3-1 1,1 0-1,-6 2 0,-1 0 1,-2 1-1,-2 2 1,0-1 0,-1 2 0,0-2 1,1 1 1,0 0-1,0-2 0,4 1 1,2 0 0,-1-1-1,0-1 1,5 3-2,-3-2 1,4 1-1,-1-1 1,2 2-1,1 0-1,0 2-1,0 1 1,2 1-1,-1 4 0,1-2 0,-1 4 0,2 0 0,1 0 2,-2-2-2,3 2 1,-2 0 0,2-1 0,-2-3 0,5 3 0,-2-1-1,1 1 0,4-3 1,0 2-1,3 0 0,0 1 1,3-1-1,-1 0 1,2 0-1,1 1 1,2 1 0,0-2 0,-1 4 0,1-3 0,1 2 0,-2-2 0,0 4 1,-1-5-1,2 3 0,-1 0 0,-1 2 0,0-2 0,0 4-1,0 0 1,0 0 0,-1 1-1,-1-1 1,2 0 0,-2 0 0,-1-2-1,2-2 1,0 1 0,0-3-1,2 1 1,0-1 0,1-2 0,2 0 0,-1-2 0,1 0 0,1 2 1,0-1-1,-1 0 0,3 0 0,-3-1 0,1 2 0,0-1 0,1 2 0,0-2 0,3 1-1,-2 1 1,1 0 1,0 0-1,1 1 0,-2 0 1,0 1 0,-1 0-1,2-3 1,-3 3 0,1-2-1,0-2 0,1 0 0,2 0-1,-1-1 1,-1-1-1,3 0 1,-3-2 0,2 1-1,0-2 1,1 0 0,-1 0 0,2-1 0,-1 0 0,0-1-1,1-1 1,1 0 0,-3-2 0,1 1 0,-1-1 0,-1 0 0,0-1 0,2 2 0,-4-3 0,3 2 0,1-2-1,1 1 2,2 0-1,3 1 0,0-1 0,-1 0-1,3 1 1,0 1 1,2-2-1,-1 2 0,2 0 0,-1 0 0,0-1 0,1 1 0,1 0 0,0-1 0,1-1 0,0-1 0,1 1 0,1 0 1,-1-1 0,3-1 0,0 2 0,3-4 0,1 2-1,3-1-7,2-2-12,5 0-21,2 0-18,34-7 58,-7 0 0</inkml:trace>
  <inkml:trace contextRef="#ctx0" brushRef="#br0" timeOffset="984933.335">25655 7647 44,'4'-14'1,"-1"0"0,2-2 1,-1 2 0,1-3 2,0 2 0,0 1 1,0-2 0,-1 2 1,0-3-1,0 3 1,-1-1-1,1 0 0,1 0-1,2-2-1,-1 0 1,3 2 0,0-1 0,3-2 0,-2 2-2,3-2 0,0 1 0,0-2 0,1 0-1,-1 2 0,4-1-2,-3 1 1,2 0 1,0 2-1,1 1 1,0 0-1,-2 1 1,3 1 0,-2 0-1,2 1 2,-2 1-2,1 0 1,-1-1 1,1 1-1,-1 0 1,3 0 0,-1-1 1,2 1 0,2-2 0,1-1 0,3-1 0,2 0 0,1-1 0,0-1-1,3 1-1,-2-1 1,0 0-1,-1 0 0,-1 2-1,-1-1 1,-1-1 0,1 4-1,-2-1 1,1 0-1,-1 1 1,-2 2 0,0-1-1,1 0 1,-4 2-1,-1 1 1,0 0 0,-2 1-1,-1 0 1,-2 0-1,-1 1 0,-1 0-3,1 1-6,-3-1-9,1 2-11,1 0-16,-1 1-29,9-7 74,-2 2 0</inkml:trace>
  <inkml:trace contextRef="#ctx0" brushRef="#br0" timeOffset="985734.3808">26680 6469 60,'0'0'5,"0"0"-1,2 1 0,0 0-1,4 1 0,-3 1-1,4 1 0,-2-3 0,1 4 0,1-3 0,1 3-1,-2 0 0,2-2 0,-2 3 0,3 0 0,-1 0 0,-3-2-1,4 3 1,-2-1 1,2 2-1,-3-5 0,2 4 0,-1-4 1,0 3-1,-1-2 1,0 0 2,-2-1 0,1-1 1,-1 3 3,0-2 1,-2 5 1,2 2 2,-2 3 1,-1 1 0,0 3 0,-3 1-1,0 6-2,-4 1-2,-3 7-6,-5 8-32,-6 9-20,-5 12-99,-65 108 149,-2-7 0,-4-9 0</inkml:trace>
  <inkml:trace contextRef="#ctx0" brushRef="#br0" timeOffset="995836.9586">25552 7712 69,'0'-17'8,"1"0"-1,1-2-1,2-1 0,-1 0 0,1-3 0,2-1 0,-1-1-1,3-1 0,1-3 0,2 0 1,-1 0 0,5-3 0,-3 1-1,3-2 1,0-1 0,0-1 0,1-1-2,-2-1-1,3 3-1,1-2 0,-1 2-1,2-2 0,3 5 0,-2 1 0,1 0 0,-1 4-1,-1 1 1,1 0 0,-2 4 0,0-1 0,3 0 0,-2 3-1,1-1 0,1 0 1,1 0 0,0 1-1,1-1 1,0 2-1,-1-1 1,3 0-1,1 1 1,0 1-1,1 0 0,1 1 0,-1 3 0,2-1 0,-1 3 0,-1-3 1,1 3-1,-2-1 0,1-1 1,-1 0-1,-2-1 0,1 2 0,-2-1 1,0 2-1,0 1 0,-3 0 0,-1 3 0,0-1 0,-2 1 1,0 0-1,-1 2 0,0 0 0,-1-2 1,3 1-1,-1-1 0,-2 1 0,2-2 0,-2 1 1,2 0-1,0 0 0,-1 1 0,0 0 0,0 0 0,-1 1 0,-1 1-1,-2-1 0,-2 1-3,-1 0-2,-2 3-5,1-2-6,-5 0-9,2 1-10,0 0-64,0-2 100,-4 3 0,2-3 0</inkml:trace>
  <inkml:trace contextRef="#ctx0" brushRef="#br0" timeOffset="996312.9859">26915 6073 101,'21'19'16,"-1"5"0,-2 6-3,-5 10-6,-3 10-27,-8 13-18,-10 19-57,-56 142 95,-5-5 0,-7-8 0</inkml:trace>
  <inkml:trace contextRef="#ctx0" brushRef="#br0" timeOffset="1.02934E6">25888 7613 55,'-8'6'0,"-2"1"0,0 2-1,1 4 0,-4 2 0,3 0 1,-2 2-1,1 2 0,1 1 0,0 2 0,1-1 0,1 3 0,1-1 1,2 0-2,1 1 2,2 1-1,2-2 0,1 3 0,1 0 0,1 1 0,1 1 1,1 2-1</inkml:trace>
  <inkml:trace contextRef="#ctx0" brushRef="#br0" timeOffset="1.02971E6">25964 8381 47,'16'-5'1,"-2"-2"1,1-1 0,-4-2-1,3-4 1,-2-1 0,0-2 0,-2 0 0,1-2 0,-3-3 0,2 0 1,-4-1 1,-1-1 0,2 0 1,-5-1 1,0-1 1,-2 2-1,-2-2 1,0 0-1,-4-2 0,1 0 0,-1-3 0,-1 0-1,0-2 0,-2 1-1,1-2 1,-1 1-1,1 4 0,-2 1-2,2 2 0,-2 2-1,0 3-3,0 3-5,2 3-6,-3 1-12,5 6-12,-1 1-42,-1 7 79,2 2 0</inkml:trace>
  <inkml:trace contextRef="#ctx0" brushRef="#br0" timeOffset="1.03052E6">26802 7515 70,'5'-20'11,"1"-2"-1,-2 0 0,-2-5-1,-1 0-1,-4-1-1,-1-2 0,-4 0 0,-1-1-1,-3 1-1,-3 3 0,1 0 0,-4 1 0,0 4 0,-2 3-2,-1 2 0,1 5-2,0 2-2,-2 3-3,3 5-4,-1 1-6,2 3-7,1 3-10,1 3-12,1 1-12,-2 18 55,5-1 0</inkml:trace>
  <inkml:trace contextRef="#ctx0" brushRef="#br0" timeOffset="1.03132E6">27596 6680 72,'9'-31'7,"-2"-4"0,-4-1-1,-2 3-1,-4 0-1,-2 1-1,-2 3-1,-5 3-1,-1 6-4,-3 1 0,-2 7-2,-4 3-3,-1 4-1,1 5-4,-3 5-4,1 2-9,-5 19 3,4-1 23</inkml:trace>
  <inkml:trace contextRef="#ctx0" brushRef="#br0" timeOffset="1.03191E6">28281 6000 77,'0'-13'4,"0"-4"-5,-2-1-9,-2-5-18,-3 3-14,-26 7 42,-2 6 0</inkml:trace>
  <inkml:trace contextRef="#ctx0" brushRef="#br0" timeOffset="1.03419E6">28039 5874 42,'23'-10'-1,"-3"1"-3,-2 2-4,0 1-7</inkml:trace>
  <inkml:trace contextRef="#ctx0" brushRef="#br0" timeOffset="1.03575E6">28184 5962 48,'31'-20'1,"-1"1"0,1 2 1,-4 2-1,3 1 0,-4-1 0,0 3 0,-3 1-2,-2 2 0,-1-1-5,-3 3-5,-4 3-9,3 2 3</inkml:trace>
  <inkml:trace contextRef="#ctx0" brushRef="#br0" timeOffset="1.07736E6">30558 5720 47,'-2'0'0,"0"0"-1,-2-2 1,2 2 0,1 0 1,-1 0 0,-2-2 0,2 2 1,-2-4 0,-1 2 0,0-4-1,-2 0 0,-3 0-1,-1-1 0,-3 0 0,-3 0 0,-1 2 2,-4 0 0,-3 1 1,-2 1 1,-2 2 0,-2 2-1,0 0 1,-2 4-1,-1 1-1,-1 4 1,-1-1-1,-2 5 1,1 3 1,0 1-1,1 0 0,1 2 0,2 0 1,3 4-2,1 0-1,5 3-2,0 2 1,2 5 0,2 5-1,0 2 1,1 2 0,1 2-1,0 2 3,2 0-1,3-2 0,2 1 1,1-1 0,3-3-1,6 1 0,2-1 0,4 2 0,5 1-2,3-1 1,5 4-1,1-2 0,4 4 0,5-1 1,0 1-1,1 2 1,2 0 0,0-3-1,1-1 1,0 1 0,3-1 0,1-2 0,1-1 0,1-3 0,2-3 0,3-5 0,-1 0 1,4-8-1,0-4 1,3-2 0,1-6 0,3-4 0,2-2 0,2-4 0,4-1 0,-2-2 0,1-2 1,2-1 0,-3-2 0,-2 0 1,-1-3 1,-1-1 1,-3-3-1,0-2 1,1-1-1,-2-4 0,1-1 0,-1-5-1,-2-3-1,2-3-1,-3-5 0,-1-1 0,-1-5 0,-2-2-1,-2-4 0,-3-1 1,-1-3 0,-3 0 0,-1-4 0,-2-2 0,-1 0 0,-5 1 0,-3-2 0,-4 3 0,-7 2 1,-1-1-1,-8 2 0,-6 3 1,-5 0-1,-5 0 0,-5 2 0,-4-3 1,-1 2-1,-3-1-2,-2 1-1,-1 1-1,0 1 0,-3 2-1,0 3-1,-1 2-1,-4 4 1,0 2 1,-4 3 2,0 2 1,-8 3 1,-1 2 3,-2 2 1,-2 0 0,-1 4 1,-2 2 1,1 1-1,0 2 0,0 1 0,2 4-2,-1 0 0,0 4-1,0 1-1,-1 4 0,2 1 0,-1 3-1,2 1 0,1 2-1,2 2 0,1 1-1,3 3 0,-2-1 0,4 2-1,-2 2 0,2 3 1,-1-1 0,0 4 1,-1 3 0,3-1 0,-3 5 0,3 2 1,2 2-1,0 4 1,2 2-1,6 2 0,2 3 0,3 0 0,7 4 0,1-1 1,7 0 0,4 0 0,3 0 0,5-2 1,2 3-1,4 0 1,1-1-1,3 1-1,2-2-6,4-3-15,5 0-24,2-7 0,5 0-11,29 1 57,-9-9 0</inkml:trace>
  <inkml:trace contextRef="#ctx0" brushRef="#br0">29212 6773 45,'-27'-29'-1,"-3"2"0,-4-2-1,-3 1 0,-4 2 1,-3 1 1,-5 3 1,-3 2 2,-4 2 2,-4 5 2,-3 4 2,-5 4 1,0 3-1,-4 4 1,-3 4 1,0 2-3,-4 8 0,1 1-1,-3 5-3,1 6 1,3 2-2,0 1-1,5 6 0,3 2-1,1 1-2,7 2 1,2 1 0,5 0-1,2-1 1,5 4 1,4-2 0,5 3 1,3 2 2,4-2 3,5 0 1,2-1 2,3-1 1,2-5-1,4-3 0,0-4-2,4-5-20,-2-6-36,2-3-1,0-5-55,-29-18 104,-6-10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91A09-FBFA-4A6B-861E-DFFA01F303D5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4A630-213B-4C45-99DC-08E550612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3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=""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/>
          </a:p>
        </p:txBody>
      </p:sp>
      <p:sp>
        <p:nvSpPr>
          <p:cNvPr id="54275" name="Google Shape;37;p1:notes">
            <a:extLst>
              <a:ext uri="{FF2B5EF4-FFF2-40B4-BE49-F238E27FC236}">
                <a16:creationId xmlns=""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83456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51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746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0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8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13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01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042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490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881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84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588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055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969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79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673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014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354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80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29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174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165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626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354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536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554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90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288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650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846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6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4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54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71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33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02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20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=""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=""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322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=""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=""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=""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=""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=""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=""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3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3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18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100.png"/><Relationship Id="rId4" Type="http://schemas.openxmlformats.org/officeDocument/2006/relationships/image" Target="../media/image78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5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19" Type="http://schemas.openxmlformats.org/officeDocument/2006/relationships/image" Target="../media/image119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jpe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jpe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jpe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3" Type="http://schemas.openxmlformats.org/officeDocument/2006/relationships/image" Target="../media/image78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96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97.png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4" Type="http://schemas.openxmlformats.org/officeDocument/2006/relationships/image" Target="../media/image81.png"/><Relationship Id="rId9" Type="http://schemas.openxmlformats.org/officeDocument/2006/relationships/image" Target="../media/image100.png"/><Relationship Id="rId1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6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=""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x-none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x-none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x-none" altLang="x-none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=""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x-none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x-none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x-none" altLang="x-none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is Machine Learning?</a:t>
            </a:r>
            <a:br>
              <a:rPr lang="en-IN" dirty="0"/>
            </a:b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="" xmlns:a16="http://schemas.microsoft.com/office/drawing/2014/main" id="{1C464A26-AB98-0CFE-7A60-87ED0CC5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19578"/>
              </p:ext>
            </p:extLst>
          </p:nvPr>
        </p:nvGraphicFramePr>
        <p:xfrm>
          <a:off x="685800" y="190500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228085610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209441163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690613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Input 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Output(Y)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124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Spam(0/1)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Spam filtering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32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Hindi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74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Text transcripts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Speech recognition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412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Medical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Tumour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(0/1)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inspection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32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Image, radar info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Position of cars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Self-driving car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534731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63280" y="849960"/>
              <a:ext cx="10683000" cy="5469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520" y="847440"/>
                <a:ext cx="10695960" cy="54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83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science (and art) of programming computers so they can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learn from data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general definition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Field of study that gives computers the ability to learn without being explicitly programmed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Engineering-oriented definition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Algorithms that improve their performance P at some task T with experience E</a:t>
            </a:r>
          </a:p>
          <a:p>
            <a:pPr lvl="1">
              <a:lnSpc>
                <a:spcPct val="150000"/>
              </a:lnSpc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 well-defined learning task is given by &lt;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T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E&gt;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What is Machine Learning</a:t>
            </a:r>
          </a:p>
        </p:txBody>
      </p:sp>
      <p:sp>
        <p:nvSpPr>
          <p:cNvPr id="5" name="Google Shape;348;p55"/>
          <p:cNvSpPr txBox="1"/>
          <p:nvPr/>
        </p:nvSpPr>
        <p:spPr>
          <a:xfrm>
            <a:off x="7648267" y="5231640"/>
            <a:ext cx="2029521" cy="124536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normAutofit/>
          </a:bodyPr>
          <a:lstStyle/>
          <a:p>
            <a:pPr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algn="ctr">
              <a:spcBef>
                <a:spcPts val="1200"/>
              </a:spcBef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Computer</a:t>
            </a:r>
          </a:p>
        </p:txBody>
      </p:sp>
      <p:sp>
        <p:nvSpPr>
          <p:cNvPr id="6" name="Google Shape;349;p55"/>
          <p:cNvSpPr/>
          <p:nvPr/>
        </p:nvSpPr>
        <p:spPr>
          <a:xfrm>
            <a:off x="6952431" y="5553358"/>
            <a:ext cx="695836" cy="10378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7" name="Google Shape;350;p55"/>
          <p:cNvSpPr/>
          <p:nvPr/>
        </p:nvSpPr>
        <p:spPr>
          <a:xfrm>
            <a:off x="6952431" y="6113770"/>
            <a:ext cx="695836" cy="10378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1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8" name="Google Shape;351;p55"/>
          <p:cNvSpPr/>
          <p:nvPr/>
        </p:nvSpPr>
        <p:spPr>
          <a:xfrm>
            <a:off x="9677788" y="5763620"/>
            <a:ext cx="579863" cy="103780"/>
          </a:xfrm>
          <a:custGeom>
            <a:avLst/>
            <a:gdLst/>
            <a:ahLst/>
            <a:cxnLst/>
            <a:rect l="l" t="t" r="r" b="b"/>
            <a:pathLst>
              <a:path w="762000" h="127000" extrusionOk="0">
                <a:moveTo>
                  <a:pt x="635000" y="0"/>
                </a:moveTo>
                <a:lnTo>
                  <a:pt x="6350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9" name="Google Shape;352;p55"/>
          <p:cNvSpPr txBox="1"/>
          <p:nvPr/>
        </p:nvSpPr>
        <p:spPr>
          <a:xfrm>
            <a:off x="5486400" y="5334000"/>
            <a:ext cx="1295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Data</a:t>
            </a:r>
          </a:p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0" name="Google Shape;353;p55"/>
          <p:cNvSpPr txBox="1"/>
          <p:nvPr/>
        </p:nvSpPr>
        <p:spPr>
          <a:xfrm>
            <a:off x="10287000" y="5600594"/>
            <a:ext cx="1270676" cy="41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Program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3" name="Google Shape;343;p55"/>
          <p:cNvSpPr/>
          <p:nvPr/>
        </p:nvSpPr>
        <p:spPr>
          <a:xfrm>
            <a:off x="1371600" y="5553075"/>
            <a:ext cx="668458" cy="9525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14" name="Google Shape;344;p55"/>
          <p:cNvSpPr/>
          <p:nvPr/>
        </p:nvSpPr>
        <p:spPr>
          <a:xfrm>
            <a:off x="1371600" y="6067425"/>
            <a:ext cx="668458" cy="9525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15" name="Google Shape;345;p55"/>
          <p:cNvSpPr/>
          <p:nvPr/>
        </p:nvSpPr>
        <p:spPr>
          <a:xfrm>
            <a:off x="3989726" y="5848350"/>
            <a:ext cx="557048" cy="95250"/>
          </a:xfrm>
          <a:custGeom>
            <a:avLst/>
            <a:gdLst/>
            <a:ahLst/>
            <a:cxnLst/>
            <a:rect l="l" t="t" r="r" b="b"/>
            <a:pathLst>
              <a:path w="762000" h="127000" extrusionOk="0">
                <a:moveTo>
                  <a:pt x="635000" y="0"/>
                </a:moveTo>
                <a:lnTo>
                  <a:pt x="6350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17" name="Google Shape;347;p55"/>
          <p:cNvSpPr txBox="1"/>
          <p:nvPr/>
        </p:nvSpPr>
        <p:spPr>
          <a:xfrm>
            <a:off x="4593787" y="5715000"/>
            <a:ext cx="1045013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9" name="Google Shape;352;p55"/>
          <p:cNvSpPr txBox="1"/>
          <p:nvPr/>
        </p:nvSpPr>
        <p:spPr>
          <a:xfrm>
            <a:off x="20472" y="5410200"/>
            <a:ext cx="1270677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Data</a:t>
            </a:r>
          </a:p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Program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21" name="Google Shape;348;p55"/>
          <p:cNvSpPr txBox="1"/>
          <p:nvPr/>
        </p:nvSpPr>
        <p:spPr>
          <a:xfrm>
            <a:off x="2057400" y="5257800"/>
            <a:ext cx="2029521" cy="124536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normAutofit/>
          </a:bodyPr>
          <a:lstStyle/>
          <a:p>
            <a:pPr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algn="ctr">
              <a:spcBef>
                <a:spcPts val="1200"/>
              </a:spcBef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Computer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4724400"/>
            <a:ext cx="295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Helvetica" panose="020B0604020202020204" pitchFamily="34" charset="0"/>
                <a:cs typeface="Helvetica" panose="020B0604020202020204" pitchFamily="34" charset="0"/>
              </a:rPr>
              <a:t>Traditional programming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67600" y="464820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3732480" y="3775320"/>
              <a:ext cx="4106880" cy="972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8520" y="3772800"/>
                <a:ext cx="4113360" cy="9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the Learning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648200"/>
          </a:xfrm>
        </p:spPr>
        <p:txBody>
          <a:bodyPr>
            <a:noAutofit/>
          </a:bodyPr>
          <a:lstStyle/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sz="18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1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T: Playing checkers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P: Percentage of games won against an arbitrary opponent  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E: Playing practice games against itself</a:t>
            </a:r>
            <a:endParaRPr lang="en-IN" sz="16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sz="18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2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T: Recognizing hand-written words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P: Percentage of words correctly classified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E: Database of human-labeled images of handwritten words</a:t>
            </a:r>
            <a:endParaRPr lang="en-IN" sz="16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3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T: Driving on four-lane highways using vision sensors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P: Average distance traveled before a human-judged error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E: A sequence of images and steering commands recorded while  observing a human driver.</a:t>
            </a:r>
            <a:endParaRPr lang="en-IN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sz="18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4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T: Categorize email messages as spam or legitimate.  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P: Percentage of email messages correctly classified.  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E: Database of emails, some with human-given labels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endParaRPr lang="en-IN" sz="16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endParaRPr lang="en-US" sz="18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kern="0" dirty="0">
                <a:solidFill>
                  <a:srgbClr val="1508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Improve on task T, with respect to  performance metric P, based on experience E</a:t>
            </a:r>
          </a:p>
          <a:p>
            <a:endParaRPr lang="en-US" kern="0" dirty="0">
              <a:solidFill>
                <a:srgbClr val="15086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72360" y="1783800"/>
              <a:ext cx="9458280" cy="4388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0" y="1781280"/>
                <a:ext cx="946800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57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Approach to Spam Filtering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828800"/>
            <a:ext cx="6000261" cy="4038599"/>
          </a:xfrm>
        </p:spPr>
        <p:txBody>
          <a:bodyPr>
            <a:noAutofit/>
          </a:bodyPr>
          <a:lstStyle/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Write a detection algorithm for frequently appearing patterns in spams</a:t>
            </a:r>
          </a:p>
          <a:p>
            <a:pPr lvl="1"/>
            <a:r>
              <a:rPr lang="en-US" dirty="0"/>
              <a:t>Test and update the detection rules until it is good enough.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Detection algorithm likely to be a long list of complex rules</a:t>
            </a:r>
          </a:p>
          <a:p>
            <a:pPr lvl="1"/>
            <a:r>
              <a:rPr lang="en-US" dirty="0"/>
              <a:t>hard to maintain.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33600"/>
            <a:ext cx="5145208" cy="2971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Spam typically uses words or phrases such as “4U,” “credit card,” “free,” and “amazing”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Automatically learns phrases that are good predictors of spam by detecting unusually frequent patterns of words in spams compared to “</a:t>
            </a:r>
            <a:r>
              <a:rPr lang="en-US" dirty="0" err="1"/>
              <a:t>ham”s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3600"/>
            <a:ext cx="5174731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209800"/>
            <a:ext cx="5977720" cy="27432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5562600"/>
            <a:ext cx="9448800" cy="685800"/>
          </a:xfrm>
        </p:spPr>
        <p:txBody>
          <a:bodyPr>
            <a:noAutofit/>
          </a:bodyPr>
          <a:lstStyle/>
          <a:p>
            <a:r>
              <a:rPr lang="en-US" dirty="0"/>
              <a:t>The program is much shorter, easier to maintain, and most likely more accurate.</a:t>
            </a:r>
          </a:p>
        </p:txBody>
      </p:sp>
    </p:spTree>
    <p:extLst>
      <p:ext uri="{BB962C8B-B14F-4D97-AF65-F5344CB8AC3E}">
        <p14:creationId xmlns:p14="http://schemas.microsoft.com/office/powerpoint/2010/main" val="17190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Classic example of ML Task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 is very hard to say what makes a “2”</a:t>
            </a:r>
            <a:endParaRPr lang="en-IN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33600" y="1981200"/>
            <a:ext cx="7013121" cy="4267200"/>
            <a:chOff x="1597479" y="1630200"/>
            <a:chExt cx="7317921" cy="4999200"/>
          </a:xfrm>
        </p:grpSpPr>
        <p:sp>
          <p:nvSpPr>
            <p:cNvPr id="9" name="Google Shape;372;p57"/>
            <p:cNvSpPr/>
            <p:nvPr/>
          </p:nvSpPr>
          <p:spPr>
            <a:xfrm>
              <a:off x="1811100" y="1630200"/>
              <a:ext cx="7104300" cy="49992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373;p57"/>
            <p:cNvSpPr/>
            <p:nvPr/>
          </p:nvSpPr>
          <p:spPr>
            <a:xfrm>
              <a:off x="1597479" y="2634552"/>
              <a:ext cx="5219700" cy="827404"/>
            </a:xfrm>
            <a:custGeom>
              <a:avLst/>
              <a:gdLst/>
              <a:ahLst/>
              <a:cxnLst/>
              <a:rect l="l" t="t" r="r" b="b"/>
              <a:pathLst>
                <a:path w="5219700" h="827404" extrusionOk="0">
                  <a:moveTo>
                    <a:pt x="0" y="0"/>
                  </a:moveTo>
                  <a:lnTo>
                    <a:pt x="5219702" y="0"/>
                  </a:lnTo>
                  <a:lnTo>
                    <a:pt x="5219702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374;p57"/>
            <p:cNvSpPr/>
            <p:nvPr/>
          </p:nvSpPr>
          <p:spPr>
            <a:xfrm>
              <a:off x="7536317" y="2634552"/>
              <a:ext cx="720725" cy="827404"/>
            </a:xfrm>
            <a:custGeom>
              <a:avLst/>
              <a:gdLst/>
              <a:ahLst/>
              <a:cxnLst/>
              <a:rect l="l" t="t" r="r" b="b"/>
              <a:pathLst>
                <a:path w="720725" h="827404" extrusionOk="0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375;p57"/>
            <p:cNvSpPr/>
            <p:nvPr/>
          </p:nvSpPr>
          <p:spPr>
            <a:xfrm>
              <a:off x="3145292" y="4907852"/>
              <a:ext cx="1368425" cy="827404"/>
            </a:xfrm>
            <a:custGeom>
              <a:avLst/>
              <a:gdLst/>
              <a:ahLst/>
              <a:cxnLst/>
              <a:rect l="l" t="t" r="r" b="b"/>
              <a:pathLst>
                <a:path w="1368425" h="827404" extrusionOk="0">
                  <a:moveTo>
                    <a:pt x="0" y="0"/>
                  </a:moveTo>
                  <a:lnTo>
                    <a:pt x="1368430" y="0"/>
                  </a:lnTo>
                  <a:lnTo>
                    <a:pt x="136843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376;p57"/>
            <p:cNvSpPr/>
            <p:nvPr/>
          </p:nvSpPr>
          <p:spPr>
            <a:xfrm>
              <a:off x="1632404" y="3826764"/>
              <a:ext cx="720725" cy="827404"/>
            </a:xfrm>
            <a:custGeom>
              <a:avLst/>
              <a:gdLst/>
              <a:ahLst/>
              <a:cxnLst/>
              <a:rect l="l" t="t" r="r" b="b"/>
              <a:pathLst>
                <a:path w="720725" h="827404" extrusionOk="0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8534400" y="2133600"/>
            <a:ext cx="1447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58400" y="17526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Helvetica" panose="020B0604020202020204" pitchFamily="34" charset="0"/>
                <a:cs typeface="Helvetica" panose="020B0604020202020204" pitchFamily="34" charset="0"/>
              </a:rPr>
              <a:t>Actually a “3” not a “2”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524000" y="2667000"/>
            <a:ext cx="533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0600" y="228600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Helvetica" panose="020B0604020202020204" pitchFamily="34" charset="0"/>
                <a:cs typeface="Helvetica" panose="020B0604020202020204" pitchFamily="34" charset="0"/>
              </a:rPr>
              <a:t>All “2”s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1524000" y="3733800"/>
            <a:ext cx="6096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600200" y="4800600"/>
            <a:ext cx="1981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43000" y="3352800"/>
            <a:ext cx="61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Helvetica" panose="020B0604020202020204" pitchFamily="34" charset="0"/>
                <a:cs typeface="Helvetica" panose="020B0604020202020204" pitchFamily="34" charset="0"/>
              </a:rPr>
              <a:t>A “3”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6800" y="4495800"/>
            <a:ext cx="61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Helvetica" panose="020B0604020202020204" pitchFamily="34" charset="0"/>
                <a:cs typeface="Helvetica" panose="020B0604020202020204" pitchFamily="34" charset="0"/>
              </a:rPr>
              <a:t>A “7”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011240" y="3799440"/>
              <a:ext cx="468720" cy="446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7280" y="3796920"/>
                <a:ext cx="475200" cy="4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ML Usage Scenarios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IN" dirty="0"/>
              <a:t>Recognizing Patterns in images, text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Facial identities or facial expressions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Handwritten or spoken words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Medical images</a:t>
            </a:r>
          </a:p>
          <a:p>
            <a:pPr marL="457200" lvl="1" indent="0">
              <a:buNone/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/>
              <a:t>Recognizing Anomalies in structured dataset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Unusual credit card transactions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Unusual patterns of sensor readings in a nuclear power plant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/>
              <a:t>Prediction from time series data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Future stock prices or currency exchange rates</a:t>
            </a:r>
          </a:p>
          <a:p>
            <a:pPr lvl="1"/>
            <a:endParaRPr lang="en-IN" dirty="0"/>
          </a:p>
          <a:p>
            <a:r>
              <a:rPr lang="en-IN" dirty="0"/>
              <a:t>Generating new Patterns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Generating images or motion sequences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Tasks that are best solved by using a learning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01680" y="1487520"/>
              <a:ext cx="2463840" cy="3927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7360" y="1485000"/>
                <a:ext cx="2470680" cy="39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1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Helps Human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838199"/>
          </a:xfrm>
        </p:spPr>
        <p:txBody>
          <a:bodyPr/>
          <a:lstStyle/>
          <a:p>
            <a:r>
              <a:rPr lang="en-US" dirty="0"/>
              <a:t>Data Mining</a:t>
            </a:r>
          </a:p>
          <a:p>
            <a:pPr lvl="1"/>
            <a:r>
              <a:rPr lang="en-US" dirty="0"/>
              <a:t>Applying ML techniques to dig into large amounts of data can help discover patterns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IN" dirty="0"/>
              <a:t>Sometimes </a:t>
            </a:r>
            <a:r>
              <a:rPr lang="en-US" dirty="0"/>
              <a:t>reveals unsuspected correlations / new trends leading to better understanding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514600"/>
            <a:ext cx="5701352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866440" y="3436560"/>
              <a:ext cx="2725560" cy="2271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1400" y="3432240"/>
                <a:ext cx="2737440" cy="228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3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Use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1828800"/>
          </a:xfrm>
        </p:spPr>
        <p:txBody>
          <a:bodyPr>
            <a:normAutofit/>
          </a:bodyPr>
          <a:lstStyle/>
          <a:p>
            <a:r>
              <a:rPr lang="en-US" dirty="0"/>
              <a:t>Problems for which existing solutions require a lot of hand-tuning or long lists of rules</a:t>
            </a:r>
          </a:p>
          <a:p>
            <a:r>
              <a:rPr lang="en-US" dirty="0"/>
              <a:t>Complex problems for which there is no good solution at all using a traditional approach</a:t>
            </a:r>
          </a:p>
          <a:p>
            <a:r>
              <a:rPr lang="en-US" dirty="0"/>
              <a:t>Changing environments </a:t>
            </a:r>
          </a:p>
          <a:p>
            <a:r>
              <a:rPr lang="en-US" dirty="0"/>
              <a:t>Get insights about complex problems and large amounts of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ML Usage Scenarios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14400" y="3657600"/>
            <a:ext cx="10363200" cy="2427085"/>
            <a:chOff x="457200" y="3287915"/>
            <a:chExt cx="8374722" cy="1671346"/>
          </a:xfrm>
        </p:grpSpPr>
        <p:sp>
          <p:nvSpPr>
            <p:cNvPr id="5" name="Google Shape;361;p56"/>
            <p:cNvSpPr/>
            <p:nvPr/>
          </p:nvSpPr>
          <p:spPr>
            <a:xfrm>
              <a:off x="457200" y="3291624"/>
              <a:ext cx="2082482" cy="1667637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362;p56"/>
            <p:cNvSpPr/>
            <p:nvPr/>
          </p:nvSpPr>
          <p:spPr>
            <a:xfrm>
              <a:off x="2702204" y="3291624"/>
              <a:ext cx="2001164" cy="166763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63;p56"/>
            <p:cNvSpPr/>
            <p:nvPr/>
          </p:nvSpPr>
          <p:spPr>
            <a:xfrm>
              <a:off x="4865890" y="3287915"/>
              <a:ext cx="1973478" cy="167134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364;p56"/>
            <p:cNvSpPr/>
            <p:nvPr/>
          </p:nvSpPr>
          <p:spPr>
            <a:xfrm>
              <a:off x="7001891" y="3291624"/>
              <a:ext cx="1830031" cy="1667637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5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does ML fit in?</a:t>
            </a:r>
          </a:p>
        </p:txBody>
      </p:sp>
      <p:pic>
        <p:nvPicPr>
          <p:cNvPr id="5" name="Google Shape;1479;p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4000" y="1143000"/>
            <a:ext cx="8697335" cy="53658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80840" y="1186920"/>
              <a:ext cx="9840600" cy="5111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800" y="1184400"/>
                <a:ext cx="9852840" cy="51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3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1(22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July 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Application Domains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Autofit/>
          </a:bodyPr>
          <a:lstStyle/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Internet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Computational biology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Finance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E-commerce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Space exploration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Robotics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Information extraction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Social networks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Software engineering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System management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Creative Arts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68080" y="1434600"/>
              <a:ext cx="1633320" cy="4074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320" y="1432080"/>
                <a:ext cx="1641600" cy="40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2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Medical Diagnosis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Credit card applications or transactions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Fraud detection in e-commerce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Worm detection in network packets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Spam filtering in email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Recommended articles in a newspaper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Recommended books, movies, music, or jokes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Financial investments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DNA sequences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Spoken words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Handwritten letters</a:t>
            </a:r>
          </a:p>
          <a:p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Astronomical images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Assign object/event to one of a given finite set of categories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Example: Planning, Control, Problem Solving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Playing checkers, chess, or backgammon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Balancing a pole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Driving a car or a jeep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Flying a plane, helicopter, or rocket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Controlling an elevator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Controlling a character in a video game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Controlling a mobile robot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Performing actions in an environment in order to achieve a goal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9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Headlines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66800" y="1142996"/>
            <a:ext cx="8610475" cy="5257804"/>
            <a:chOff x="304800" y="1066796"/>
            <a:chExt cx="8610475" cy="5257804"/>
          </a:xfrm>
        </p:grpSpPr>
        <p:sp>
          <p:nvSpPr>
            <p:cNvPr id="5" name="Google Shape;489;p70"/>
            <p:cNvSpPr/>
            <p:nvPr/>
          </p:nvSpPr>
          <p:spPr>
            <a:xfrm>
              <a:off x="381002" y="1186404"/>
              <a:ext cx="3657600" cy="2196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490;p70"/>
            <p:cNvSpPr/>
            <p:nvPr/>
          </p:nvSpPr>
          <p:spPr>
            <a:xfrm>
              <a:off x="3352800" y="1066796"/>
              <a:ext cx="822300" cy="4032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491;p70"/>
            <p:cNvSpPr/>
            <p:nvPr/>
          </p:nvSpPr>
          <p:spPr>
            <a:xfrm>
              <a:off x="4669226" y="1109331"/>
              <a:ext cx="3111300" cy="4131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492;p70"/>
            <p:cNvSpPr/>
            <p:nvPr/>
          </p:nvSpPr>
          <p:spPr>
            <a:xfrm>
              <a:off x="4648200" y="1626344"/>
              <a:ext cx="3267600" cy="5961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493;p70"/>
            <p:cNvSpPr/>
            <p:nvPr/>
          </p:nvSpPr>
          <p:spPr>
            <a:xfrm>
              <a:off x="4649777" y="2353706"/>
              <a:ext cx="4085700" cy="9681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494;p70"/>
            <p:cNvSpPr/>
            <p:nvPr/>
          </p:nvSpPr>
          <p:spPr>
            <a:xfrm>
              <a:off x="304800" y="3657605"/>
              <a:ext cx="4114800" cy="12528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495;p70"/>
            <p:cNvSpPr/>
            <p:nvPr/>
          </p:nvSpPr>
          <p:spPr>
            <a:xfrm>
              <a:off x="471683" y="5040672"/>
              <a:ext cx="3147000" cy="125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496;p70"/>
            <p:cNvSpPr/>
            <p:nvPr/>
          </p:nvSpPr>
          <p:spPr>
            <a:xfrm>
              <a:off x="4658575" y="3657600"/>
              <a:ext cx="4256700" cy="26670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1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Breakthrough in Automatic Speech Recognition</a:t>
            </a:r>
          </a:p>
        </p:txBody>
      </p:sp>
      <p:sp>
        <p:nvSpPr>
          <p:cNvPr id="5" name="Google Shape;598;p75"/>
          <p:cNvSpPr/>
          <p:nvPr/>
        </p:nvSpPr>
        <p:spPr>
          <a:xfrm>
            <a:off x="838200" y="1219200"/>
            <a:ext cx="8953500" cy="186632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01;p75"/>
          <p:cNvSpPr/>
          <p:nvPr/>
        </p:nvSpPr>
        <p:spPr>
          <a:xfrm>
            <a:off x="889000" y="3733388"/>
            <a:ext cx="3917746" cy="286853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02;p75"/>
          <p:cNvSpPr txBox="1"/>
          <p:nvPr/>
        </p:nvSpPr>
        <p:spPr>
          <a:xfrm>
            <a:off x="914400" y="3315300"/>
            <a:ext cx="8902800" cy="18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ML used to predict of phone states from the sound spectrogram                              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670300" indent="4445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Deep learning has state-of-the-art results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graphicFrame>
        <p:nvGraphicFramePr>
          <p:cNvPr id="9" name="Google Shape;603;p75"/>
          <p:cNvGraphicFramePr/>
          <p:nvPr>
            <p:extLst/>
          </p:nvPr>
        </p:nvGraphicFramePr>
        <p:xfrm>
          <a:off x="4978100" y="4121100"/>
          <a:ext cx="4774575" cy="832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7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92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0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9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10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1800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# Hidden Layers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2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4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8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10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12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Word Error Rate %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16.0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12.8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11.4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10.9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11.0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11.1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Google Shape;604;p75"/>
          <p:cNvSpPr txBox="1"/>
          <p:nvPr/>
        </p:nvSpPr>
        <p:spPr>
          <a:xfrm>
            <a:off x="5105400" y="5029200"/>
            <a:ext cx="63246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Baseline (Gaussian Mixture Model) performance = 15.4%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marR="469265" fontAlgn="auto">
              <a:lnSpc>
                <a:spcPct val="101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[Reference: </a:t>
            </a:r>
            <a:r>
              <a:rPr lang="en-US" kern="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Zeiler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et al.,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“On rectified linear units for speech recognition” ICASSP 2013]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65240" y="159120"/>
              <a:ext cx="7107120" cy="4237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0200" y="154080"/>
                <a:ext cx="7114680" cy="42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7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Deep Learning in Speech Technology</a:t>
            </a:r>
          </a:p>
        </p:txBody>
      </p:sp>
      <p:sp>
        <p:nvSpPr>
          <p:cNvPr id="5" name="Google Shape;611;p76"/>
          <p:cNvSpPr/>
          <p:nvPr/>
        </p:nvSpPr>
        <p:spPr>
          <a:xfrm>
            <a:off x="1433951" y="990600"/>
            <a:ext cx="3201000" cy="2115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612;p76"/>
          <p:cNvSpPr/>
          <p:nvPr/>
        </p:nvSpPr>
        <p:spPr>
          <a:xfrm>
            <a:off x="7512487" y="992442"/>
            <a:ext cx="2327400" cy="20637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3;p76"/>
          <p:cNvSpPr/>
          <p:nvPr/>
        </p:nvSpPr>
        <p:spPr>
          <a:xfrm>
            <a:off x="7496828" y="2972386"/>
            <a:ext cx="2381100" cy="35148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4;p76"/>
          <p:cNvSpPr/>
          <p:nvPr/>
        </p:nvSpPr>
        <p:spPr>
          <a:xfrm>
            <a:off x="4447876" y="2950680"/>
            <a:ext cx="3102600" cy="1737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5;p76"/>
          <p:cNvSpPr/>
          <p:nvPr/>
        </p:nvSpPr>
        <p:spPr>
          <a:xfrm>
            <a:off x="4447876" y="4551129"/>
            <a:ext cx="3102600" cy="19338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6;p76"/>
          <p:cNvSpPr/>
          <p:nvPr/>
        </p:nvSpPr>
        <p:spPr>
          <a:xfrm>
            <a:off x="1066800" y="3056192"/>
            <a:ext cx="3381000" cy="22644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617;p76"/>
          <p:cNvSpPr/>
          <p:nvPr/>
        </p:nvSpPr>
        <p:spPr>
          <a:xfrm>
            <a:off x="4447876" y="992429"/>
            <a:ext cx="3102600" cy="211320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621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Question Answering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Answering questions about images</a:t>
            </a:r>
          </a:p>
        </p:txBody>
      </p:sp>
      <p:pic>
        <p:nvPicPr>
          <p:cNvPr id="5" name="Google Shape;426;p64" descr="http://www.visualqa.org/static/img/teaser_small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200" y="2133600"/>
            <a:ext cx="104394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9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Autonomous Car Technology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66800" y="1219200"/>
            <a:ext cx="9067800" cy="5334000"/>
            <a:chOff x="152400" y="1219200"/>
            <a:chExt cx="8856600" cy="5170500"/>
          </a:xfrm>
        </p:grpSpPr>
        <p:sp>
          <p:nvSpPr>
            <p:cNvPr id="5" name="Google Shape;468;p69"/>
            <p:cNvSpPr/>
            <p:nvPr/>
          </p:nvSpPr>
          <p:spPr>
            <a:xfrm>
              <a:off x="152400" y="1219200"/>
              <a:ext cx="5791200" cy="22098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469;p69"/>
            <p:cNvSpPr/>
            <p:nvPr/>
          </p:nvSpPr>
          <p:spPr>
            <a:xfrm>
              <a:off x="2010117" y="1787525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 extrusionOk="0">
                  <a:moveTo>
                    <a:pt x="0" y="0"/>
                  </a:moveTo>
                  <a:lnTo>
                    <a:pt x="1165439" y="1162918"/>
                  </a:lnTo>
                  <a:lnTo>
                    <a:pt x="1392065" y="1384957"/>
                  </a:lnTo>
                  <a:lnTo>
                    <a:pt x="1578622" y="1562722"/>
                  </a:lnTo>
                  <a:lnTo>
                    <a:pt x="1838164" y="1496739"/>
                  </a:lnTo>
                  <a:lnTo>
                    <a:pt x="1937543" y="1469979"/>
                  </a:lnTo>
                  <a:lnTo>
                    <a:pt x="2019596" y="1446634"/>
                  </a:lnTo>
                  <a:lnTo>
                    <a:pt x="2086526" y="1426152"/>
                  </a:lnTo>
                  <a:lnTo>
                    <a:pt x="2161954" y="1395994"/>
                  </a:lnTo>
                  <a:lnTo>
                    <a:pt x="2171153" y="1381774"/>
                  </a:lnTo>
                  <a:lnTo>
                    <a:pt x="2167542" y="1371633"/>
                  </a:lnTo>
                  <a:lnTo>
                    <a:pt x="2176056" y="1363052"/>
                  </a:lnTo>
                  <a:lnTo>
                    <a:pt x="2199499" y="1359454"/>
                  </a:lnTo>
                  <a:lnTo>
                    <a:pt x="2266097" y="1359454"/>
                  </a:lnTo>
                  <a:lnTo>
                    <a:pt x="2377326" y="1335924"/>
                  </a:lnTo>
                  <a:lnTo>
                    <a:pt x="2430530" y="1319983"/>
                  </a:lnTo>
                  <a:lnTo>
                    <a:pt x="2466974" y="1303980"/>
                  </a:lnTo>
                  <a:lnTo>
                    <a:pt x="2508927" y="1272874"/>
                  </a:lnTo>
                  <a:lnTo>
                    <a:pt x="2524112" y="1258309"/>
                  </a:lnTo>
                  <a:lnTo>
                    <a:pt x="2541887" y="1244764"/>
                  </a:lnTo>
                  <a:lnTo>
                    <a:pt x="2567089" y="1232509"/>
                  </a:lnTo>
                  <a:lnTo>
                    <a:pt x="2615171" y="1217595"/>
                  </a:lnTo>
                  <a:lnTo>
                    <a:pt x="2662209" y="1207162"/>
                  </a:lnTo>
                  <a:lnTo>
                    <a:pt x="2708899" y="1197404"/>
                  </a:lnTo>
                  <a:lnTo>
                    <a:pt x="2755937" y="1184512"/>
                  </a:lnTo>
                  <a:lnTo>
                    <a:pt x="2804020" y="1164678"/>
                  </a:lnTo>
                  <a:lnTo>
                    <a:pt x="2844303" y="1145607"/>
                  </a:lnTo>
                  <a:lnTo>
                    <a:pt x="3002629" y="1076259"/>
                  </a:lnTo>
                  <a:lnTo>
                    <a:pt x="3056541" y="1051636"/>
                  </a:lnTo>
                  <a:lnTo>
                    <a:pt x="3105341" y="1027528"/>
                  </a:lnTo>
                  <a:lnTo>
                    <a:pt x="3145624" y="1004697"/>
                  </a:lnTo>
                  <a:lnTo>
                    <a:pt x="3200381" y="971161"/>
                  </a:lnTo>
                  <a:lnTo>
                    <a:pt x="3241378" y="944705"/>
                  </a:lnTo>
                  <a:lnTo>
                    <a:pt x="3274999" y="897191"/>
                  </a:lnTo>
                  <a:lnTo>
                    <a:pt x="3265524" y="870093"/>
                  </a:lnTo>
                  <a:lnTo>
                    <a:pt x="3197518" y="817815"/>
                  </a:lnTo>
                  <a:lnTo>
                    <a:pt x="3139808" y="798639"/>
                  </a:lnTo>
                  <a:lnTo>
                    <a:pt x="3070963" y="791821"/>
                  </a:lnTo>
                  <a:lnTo>
                    <a:pt x="3017948" y="788945"/>
                  </a:lnTo>
                  <a:lnTo>
                    <a:pt x="2788855" y="779237"/>
                  </a:lnTo>
                  <a:lnTo>
                    <a:pt x="2750235" y="776884"/>
                  </a:lnTo>
                  <a:lnTo>
                    <a:pt x="2722227" y="771746"/>
                  </a:lnTo>
                  <a:lnTo>
                    <a:pt x="2714165" y="763514"/>
                  </a:lnTo>
                  <a:lnTo>
                    <a:pt x="2715714" y="753362"/>
                  </a:lnTo>
                  <a:lnTo>
                    <a:pt x="2716536" y="742464"/>
                  </a:lnTo>
                  <a:lnTo>
                    <a:pt x="2674658" y="723125"/>
                  </a:lnTo>
                  <a:lnTo>
                    <a:pt x="2614580" y="715888"/>
                  </a:lnTo>
                  <a:lnTo>
                    <a:pt x="2564723" y="714168"/>
                  </a:lnTo>
                  <a:lnTo>
                    <a:pt x="2514595" y="713406"/>
                  </a:lnTo>
                  <a:lnTo>
                    <a:pt x="2453703" y="709040"/>
                  </a:lnTo>
                  <a:lnTo>
                    <a:pt x="2313080" y="692120"/>
                  </a:lnTo>
                  <a:lnTo>
                    <a:pt x="2253316" y="684099"/>
                  </a:lnTo>
                  <a:lnTo>
                    <a:pt x="2192271" y="675257"/>
                  </a:lnTo>
                  <a:lnTo>
                    <a:pt x="2133045" y="665813"/>
                  </a:lnTo>
                  <a:lnTo>
                    <a:pt x="2078736" y="655991"/>
                  </a:lnTo>
                  <a:lnTo>
                    <a:pt x="2032443" y="646010"/>
                  </a:lnTo>
                  <a:lnTo>
                    <a:pt x="1997265" y="636092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close/>
                </a:path>
                <a:path w="3275329" h="1562735" extrusionOk="0">
                  <a:moveTo>
                    <a:pt x="2266097" y="1359454"/>
                  </a:moveTo>
                  <a:lnTo>
                    <a:pt x="2199499" y="1359454"/>
                  </a:lnTo>
                  <a:lnTo>
                    <a:pt x="2226211" y="1361136"/>
                  </a:lnTo>
                  <a:lnTo>
                    <a:pt x="2259462" y="1360897"/>
                  </a:lnTo>
                  <a:lnTo>
                    <a:pt x="2266097" y="1359454"/>
                  </a:lnTo>
                  <a:close/>
                </a:path>
              </a:pathLst>
            </a:custGeom>
            <a:solidFill>
              <a:srgbClr val="FF0000">
                <a:alpha val="4313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470;p69"/>
            <p:cNvSpPr/>
            <p:nvPr/>
          </p:nvSpPr>
          <p:spPr>
            <a:xfrm>
              <a:off x="4336839" y="2179375"/>
              <a:ext cx="433704" cy="132714"/>
            </a:xfrm>
            <a:custGeom>
              <a:avLst/>
              <a:gdLst/>
              <a:ahLst/>
              <a:cxnLst/>
              <a:rect l="l" t="t" r="r" b="b"/>
              <a:pathLst>
                <a:path w="433704" h="132714" extrusionOk="0">
                  <a:moveTo>
                    <a:pt x="346164" y="131847"/>
                  </a:moveTo>
                  <a:lnTo>
                    <a:pt x="345044" y="132322"/>
                  </a:lnTo>
                  <a:lnTo>
                    <a:pt x="345930" y="132120"/>
                  </a:lnTo>
                  <a:lnTo>
                    <a:pt x="346164" y="131847"/>
                  </a:lnTo>
                  <a:close/>
                </a:path>
                <a:path w="433704" h="132714" extrusionOk="0">
                  <a:moveTo>
                    <a:pt x="411537" y="52446"/>
                  </a:moveTo>
                  <a:lnTo>
                    <a:pt x="144419" y="52446"/>
                  </a:lnTo>
                  <a:lnTo>
                    <a:pt x="187300" y="57142"/>
                  </a:lnTo>
                  <a:lnTo>
                    <a:pt x="234543" y="65830"/>
                  </a:lnTo>
                  <a:lnTo>
                    <a:pt x="278516" y="76212"/>
                  </a:lnTo>
                  <a:lnTo>
                    <a:pt x="330126" y="95850"/>
                  </a:lnTo>
                  <a:lnTo>
                    <a:pt x="342663" y="117019"/>
                  </a:lnTo>
                  <a:lnTo>
                    <a:pt x="346476" y="124696"/>
                  </a:lnTo>
                  <a:lnTo>
                    <a:pt x="348178" y="129497"/>
                  </a:lnTo>
                  <a:lnTo>
                    <a:pt x="346164" y="131847"/>
                  </a:lnTo>
                  <a:lnTo>
                    <a:pt x="350832" y="129865"/>
                  </a:lnTo>
                  <a:lnTo>
                    <a:pt x="369913" y="124338"/>
                  </a:lnTo>
                  <a:lnTo>
                    <a:pt x="397713" y="115668"/>
                  </a:lnTo>
                  <a:lnTo>
                    <a:pt x="422786" y="104096"/>
                  </a:lnTo>
                  <a:lnTo>
                    <a:pt x="433687" y="89860"/>
                  </a:lnTo>
                  <a:lnTo>
                    <a:pt x="425852" y="70040"/>
                  </a:lnTo>
                  <a:lnTo>
                    <a:pt x="411537" y="52446"/>
                  </a:lnTo>
                  <a:close/>
                </a:path>
                <a:path w="433704" h="132714" extrusionOk="0">
                  <a:moveTo>
                    <a:pt x="101724" y="1634"/>
                  </a:moveTo>
                  <a:lnTo>
                    <a:pt x="71750" y="5990"/>
                  </a:lnTo>
                  <a:lnTo>
                    <a:pt x="43472" y="18389"/>
                  </a:lnTo>
                  <a:lnTo>
                    <a:pt x="16693" y="36473"/>
                  </a:lnTo>
                  <a:lnTo>
                    <a:pt x="0" y="54799"/>
                  </a:lnTo>
                  <a:lnTo>
                    <a:pt x="1976" y="67927"/>
                  </a:lnTo>
                  <a:lnTo>
                    <a:pt x="21980" y="68412"/>
                  </a:lnTo>
                  <a:lnTo>
                    <a:pt x="102333" y="54862"/>
                  </a:lnTo>
                  <a:lnTo>
                    <a:pt x="144419" y="52446"/>
                  </a:lnTo>
                  <a:lnTo>
                    <a:pt x="411537" y="52446"/>
                  </a:lnTo>
                  <a:lnTo>
                    <a:pt x="405890" y="45506"/>
                  </a:lnTo>
                  <a:lnTo>
                    <a:pt x="379112" y="22180"/>
                  </a:lnTo>
                  <a:lnTo>
                    <a:pt x="350832" y="5990"/>
                  </a:lnTo>
                  <a:lnTo>
                    <a:pt x="211284" y="5990"/>
                  </a:lnTo>
                  <a:lnTo>
                    <a:pt x="174766" y="4538"/>
                  </a:lnTo>
                  <a:lnTo>
                    <a:pt x="137155" y="2118"/>
                  </a:lnTo>
                  <a:lnTo>
                    <a:pt x="101724" y="1634"/>
                  </a:lnTo>
                  <a:close/>
                </a:path>
                <a:path w="433704" h="132714" extrusionOk="0">
                  <a:moveTo>
                    <a:pt x="320241" y="0"/>
                  </a:moveTo>
                  <a:lnTo>
                    <a:pt x="284878" y="665"/>
                  </a:lnTo>
                  <a:lnTo>
                    <a:pt x="247605" y="3993"/>
                  </a:lnTo>
                  <a:lnTo>
                    <a:pt x="211284" y="5990"/>
                  </a:lnTo>
                  <a:lnTo>
                    <a:pt x="350832" y="5990"/>
                  </a:lnTo>
                  <a:lnTo>
                    <a:pt x="320241" y="0"/>
                  </a:lnTo>
                  <a:close/>
                </a:path>
              </a:pathLst>
            </a:custGeom>
            <a:solidFill>
              <a:srgbClr val="FF0000">
                <a:alpha val="4313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471;p69"/>
            <p:cNvSpPr/>
            <p:nvPr/>
          </p:nvSpPr>
          <p:spPr>
            <a:xfrm>
              <a:off x="3597465" y="2462745"/>
              <a:ext cx="1699895" cy="890270"/>
            </a:xfrm>
            <a:custGeom>
              <a:avLst/>
              <a:gdLst/>
              <a:ahLst/>
              <a:cxnLst/>
              <a:rect l="l" t="t" r="r" b="b"/>
              <a:pathLst>
                <a:path w="1699895" h="890270" extrusionOk="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2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5"/>
                  </a:lnTo>
                  <a:lnTo>
                    <a:pt x="249113" y="816686"/>
                  </a:lnTo>
                  <a:lnTo>
                    <a:pt x="277390" y="805117"/>
                  </a:lnTo>
                  <a:lnTo>
                    <a:pt x="305259" y="794147"/>
                  </a:lnTo>
                  <a:lnTo>
                    <a:pt x="360859" y="774485"/>
                  </a:lnTo>
                  <a:lnTo>
                    <a:pt x="409919" y="759618"/>
                  </a:lnTo>
                  <a:lnTo>
                    <a:pt x="448622" y="752905"/>
                  </a:lnTo>
                  <a:lnTo>
                    <a:pt x="466133" y="750986"/>
                  </a:lnTo>
                  <a:lnTo>
                    <a:pt x="484054" y="748109"/>
                  </a:lnTo>
                  <a:lnTo>
                    <a:pt x="526572" y="738038"/>
                  </a:lnTo>
                  <a:lnTo>
                    <a:pt x="562549" y="725090"/>
                  </a:lnTo>
                  <a:lnTo>
                    <a:pt x="566569" y="718317"/>
                  </a:lnTo>
                  <a:lnTo>
                    <a:pt x="563094" y="711183"/>
                  </a:lnTo>
                  <a:lnTo>
                    <a:pt x="564797" y="703331"/>
                  </a:lnTo>
                  <a:lnTo>
                    <a:pt x="621577" y="685283"/>
                  </a:lnTo>
                  <a:lnTo>
                    <a:pt x="674221" y="674265"/>
                  </a:lnTo>
                  <a:lnTo>
                    <a:pt x="732238" y="662817"/>
                  </a:lnTo>
                  <a:lnTo>
                    <a:pt x="785580" y="652412"/>
                  </a:lnTo>
                  <a:lnTo>
                    <a:pt x="824199" y="644525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9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6" y="559763"/>
                  </a:lnTo>
                  <a:lnTo>
                    <a:pt x="1002990" y="540940"/>
                  </a:lnTo>
                  <a:lnTo>
                    <a:pt x="1054779" y="529910"/>
                  </a:lnTo>
                  <a:lnTo>
                    <a:pt x="1078012" y="529251"/>
                  </a:lnTo>
                  <a:lnTo>
                    <a:pt x="1103290" y="525595"/>
                  </a:lnTo>
                  <a:lnTo>
                    <a:pt x="1130274" y="517742"/>
                  </a:lnTo>
                  <a:lnTo>
                    <a:pt x="1157804" y="507851"/>
                  </a:lnTo>
                  <a:lnTo>
                    <a:pt x="1187515" y="496282"/>
                  </a:lnTo>
                  <a:lnTo>
                    <a:pt x="1221040" y="483394"/>
                  </a:lnTo>
                  <a:lnTo>
                    <a:pt x="1259674" y="468647"/>
                  </a:lnTo>
                  <a:lnTo>
                    <a:pt x="1302258" y="451743"/>
                  </a:lnTo>
                  <a:lnTo>
                    <a:pt x="1346751" y="433399"/>
                  </a:lnTo>
                  <a:lnTo>
                    <a:pt x="1391110" y="414337"/>
                  </a:lnTo>
                  <a:lnTo>
                    <a:pt x="1437510" y="393896"/>
                  </a:lnTo>
                  <a:lnTo>
                    <a:pt x="1486500" y="371657"/>
                  </a:lnTo>
                  <a:lnTo>
                    <a:pt x="1533586" y="348698"/>
                  </a:lnTo>
                  <a:lnTo>
                    <a:pt x="1574270" y="326099"/>
                  </a:lnTo>
                  <a:lnTo>
                    <a:pt x="1608880" y="302780"/>
                  </a:lnTo>
                  <a:lnTo>
                    <a:pt x="1639678" y="278622"/>
                  </a:lnTo>
                  <a:lnTo>
                    <a:pt x="1683290" y="237860"/>
                  </a:lnTo>
                  <a:lnTo>
                    <a:pt x="1699639" y="219157"/>
                  </a:lnTo>
                  <a:lnTo>
                    <a:pt x="1698822" y="212863"/>
                  </a:lnTo>
                  <a:lnTo>
                    <a:pt x="1656033" y="169283"/>
                  </a:lnTo>
                  <a:lnTo>
                    <a:pt x="1609150" y="138112"/>
                  </a:lnTo>
                  <a:lnTo>
                    <a:pt x="1569358" y="127562"/>
                  </a:lnTo>
                  <a:lnTo>
                    <a:pt x="1547621" y="125524"/>
                  </a:lnTo>
                  <a:lnTo>
                    <a:pt x="1521930" y="122767"/>
                  </a:lnTo>
                  <a:lnTo>
                    <a:pt x="1493383" y="118330"/>
                  </a:lnTo>
                  <a:lnTo>
                    <a:pt x="1462518" y="113175"/>
                  </a:lnTo>
                  <a:lnTo>
                    <a:pt x="1426474" y="108020"/>
                  </a:lnTo>
                  <a:lnTo>
                    <a:pt x="1382390" y="103584"/>
                  </a:lnTo>
                  <a:lnTo>
                    <a:pt x="1334840" y="101159"/>
                  </a:lnTo>
                  <a:lnTo>
                    <a:pt x="1276544" y="99533"/>
                  </a:lnTo>
                  <a:lnTo>
                    <a:pt x="1216294" y="97967"/>
                  </a:lnTo>
                  <a:lnTo>
                    <a:pt x="1162882" y="95727"/>
                  </a:lnTo>
                  <a:lnTo>
                    <a:pt x="1125100" y="92075"/>
                  </a:lnTo>
                  <a:lnTo>
                    <a:pt x="1109497" y="84282"/>
                  </a:lnTo>
                  <a:lnTo>
                    <a:pt x="1115831" y="73851"/>
                  </a:lnTo>
                  <a:lnTo>
                    <a:pt x="1122438" y="62941"/>
                  </a:lnTo>
                  <a:lnTo>
                    <a:pt x="1072348" y="48001"/>
                  </a:lnTo>
                  <a:lnTo>
                    <a:pt x="1023369" y="43029"/>
                  </a:lnTo>
                  <a:lnTo>
                    <a:pt x="967620" y="38610"/>
                  </a:lnTo>
                  <a:lnTo>
                    <a:pt x="912010" y="34558"/>
                  </a:lnTo>
                  <a:lnTo>
                    <a:pt x="863447" y="30691"/>
                  </a:lnTo>
                  <a:lnTo>
                    <a:pt x="810504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2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noFill/>
            <a:ln w="3810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472;p69"/>
            <p:cNvSpPr/>
            <p:nvPr/>
          </p:nvSpPr>
          <p:spPr>
            <a:xfrm>
              <a:off x="4671936" y="2172233"/>
              <a:ext cx="122100" cy="1527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473;p69"/>
            <p:cNvSpPr txBox="1"/>
            <p:nvPr/>
          </p:nvSpPr>
          <p:spPr>
            <a:xfrm>
              <a:off x="1221739" y="2611120"/>
              <a:ext cx="21234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Laser Terrain Mapping</a:t>
              </a:r>
              <a:endParaRPr sz="18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" name="Google Shape;474;p69"/>
            <p:cNvSpPr/>
            <p:nvPr/>
          </p:nvSpPr>
          <p:spPr>
            <a:xfrm>
              <a:off x="152400" y="3505200"/>
              <a:ext cx="4805400" cy="26877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475;p69"/>
            <p:cNvSpPr txBox="1"/>
            <p:nvPr/>
          </p:nvSpPr>
          <p:spPr>
            <a:xfrm>
              <a:off x="2921952" y="5392420"/>
              <a:ext cx="7023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kern="0">
                  <a:solidFill>
                    <a:srgbClr val="33CC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Stanley</a:t>
              </a:r>
              <a:endParaRPr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476;p69"/>
            <p:cNvSpPr/>
            <p:nvPr/>
          </p:nvSpPr>
          <p:spPr>
            <a:xfrm>
              <a:off x="595312" y="39163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 extrusionOk="0">
                  <a:moveTo>
                    <a:pt x="0" y="238125"/>
                  </a:moveTo>
                  <a:lnTo>
                    <a:pt x="2247900" y="238125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477;p69"/>
            <p:cNvSpPr/>
            <p:nvPr/>
          </p:nvSpPr>
          <p:spPr>
            <a:xfrm>
              <a:off x="457200" y="6172200"/>
              <a:ext cx="4268700" cy="2175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478;p69"/>
            <p:cNvSpPr/>
            <p:nvPr/>
          </p:nvSpPr>
          <p:spPr>
            <a:xfrm>
              <a:off x="5029200" y="3505200"/>
              <a:ext cx="3979800" cy="26526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479;p69"/>
            <p:cNvSpPr txBox="1"/>
            <p:nvPr/>
          </p:nvSpPr>
          <p:spPr>
            <a:xfrm>
              <a:off x="5946140" y="3677920"/>
              <a:ext cx="15093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Adaptive Vision</a:t>
              </a:r>
              <a:endParaRPr sz="18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7" name="Google Shape;480;p69"/>
            <p:cNvSpPr txBox="1"/>
            <p:nvPr/>
          </p:nvSpPr>
          <p:spPr>
            <a:xfrm>
              <a:off x="612140" y="3525520"/>
              <a:ext cx="2813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Learning from Human Drivers</a:t>
              </a:r>
              <a:endParaRPr sz="18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  <a:p>
              <a:pPr fontAlgn="auto"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2650" kern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1396365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kern="0">
                  <a:solidFill>
                    <a:srgbClr val="00CC9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Sebastian</a:t>
              </a:r>
              <a:endParaRPr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481;p69"/>
            <p:cNvSpPr/>
            <p:nvPr/>
          </p:nvSpPr>
          <p:spPr>
            <a:xfrm>
              <a:off x="6096000" y="1219200"/>
              <a:ext cx="2657400" cy="21606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482;p69"/>
            <p:cNvSpPr txBox="1"/>
            <p:nvPr/>
          </p:nvSpPr>
          <p:spPr>
            <a:xfrm>
              <a:off x="7817800" y="1315725"/>
              <a:ext cx="10308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925" rIns="0" bIns="0" anchor="t" anchorCtr="0">
              <a:noAutofit/>
            </a:bodyPr>
            <a:lstStyle/>
            <a:p>
              <a:pPr marL="12700" marR="5080" indent="390525" fontAlgn="auto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Path  Planning</a:t>
              </a:r>
              <a:endParaRPr sz="18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Contemporary ML Based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Autofit/>
          </a:bodyPr>
          <a:lstStyle/>
          <a:p>
            <a:r>
              <a:rPr lang="en-IN" dirty="0"/>
              <a:t>Optical Character Recognition</a:t>
            </a:r>
          </a:p>
          <a:p>
            <a:r>
              <a:rPr lang="en-IN" dirty="0"/>
              <a:t>Product Image Classification on a production line</a:t>
            </a:r>
          </a:p>
          <a:p>
            <a:r>
              <a:rPr lang="en-IN" dirty="0"/>
              <a:t>Detecting </a:t>
            </a:r>
            <a:r>
              <a:rPr lang="en-IN" dirty="0" err="1"/>
              <a:t>tumors</a:t>
            </a:r>
            <a:r>
              <a:rPr lang="en-IN" dirty="0"/>
              <a:t> in brain scans</a:t>
            </a:r>
          </a:p>
          <a:p>
            <a:r>
              <a:rPr lang="en-IN" dirty="0"/>
              <a:t>Information extraction from document images</a:t>
            </a:r>
          </a:p>
          <a:p>
            <a:r>
              <a:rPr lang="en-IN" dirty="0"/>
              <a:t>Categorization of news articles</a:t>
            </a:r>
          </a:p>
          <a:p>
            <a:r>
              <a:rPr lang="en-IN" dirty="0"/>
              <a:t>Flagging offensive comments in discussion forums</a:t>
            </a:r>
          </a:p>
          <a:p>
            <a:r>
              <a:rPr lang="en-IN" dirty="0"/>
              <a:t>Document summarization</a:t>
            </a:r>
          </a:p>
          <a:p>
            <a:r>
              <a:rPr lang="en-IN" dirty="0"/>
              <a:t>Forecasting company revenue</a:t>
            </a:r>
          </a:p>
          <a:p>
            <a:r>
              <a:rPr lang="en-IN" dirty="0"/>
              <a:t>Chatbots / Voice activated App</a:t>
            </a:r>
          </a:p>
          <a:p>
            <a:r>
              <a:rPr lang="en-IN" dirty="0"/>
              <a:t>Detecting Credit Card Fraud</a:t>
            </a:r>
          </a:p>
          <a:p>
            <a:r>
              <a:rPr lang="en-IN" dirty="0"/>
              <a:t>Customer Segmentation</a:t>
            </a:r>
          </a:p>
          <a:p>
            <a:r>
              <a:rPr lang="en-IN" dirty="0"/>
              <a:t>Recommendation System for products, movies, news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16440" y="2720880"/>
              <a:ext cx="975600" cy="1932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1040" y="2718360"/>
                <a:ext cx="983520" cy="19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2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Machine Learning Systems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239B0E-59C5-20E5-5B67-3FF1A98E2E74}"/>
              </a:ext>
            </a:extLst>
          </p:cNvPr>
          <p:cNvSpPr txBox="1"/>
          <p:nvPr/>
        </p:nvSpPr>
        <p:spPr>
          <a:xfrm>
            <a:off x="685800" y="1443841"/>
            <a:ext cx="10134600" cy="351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There are so many different types of Machine Learning systems that it is useful to classify them in broad categories based on: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Based on Training :Whether or not they are trained with human supervision (supervised, unsupervised, </a:t>
            </a:r>
            <a:r>
              <a:rPr lang="en-IN" dirty="0" err="1">
                <a:effectLst/>
                <a:latin typeface="Helvetica" pitchFamily="2" charset="0"/>
              </a:rPr>
              <a:t>semisupervised</a:t>
            </a:r>
            <a:r>
              <a:rPr lang="en-IN" dirty="0">
                <a:effectLst/>
                <a:latin typeface="Helvetica" pitchFamily="2" charset="0"/>
              </a:rPr>
              <a:t>, and Reinforcement Learning)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Based on stream of incoming data: Whether or not they can learn incrementally on the fly (online versus batch learning)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How they generalize: Whether they work by simply comparing new data points to known data points, or instead detect patterns in the training data and build a predictive model, much like scientists do (instance-based versus model-based learning)</a:t>
            </a:r>
          </a:p>
        </p:txBody>
      </p:sp>
    </p:spTree>
    <p:extLst>
      <p:ext uri="{BB962C8B-B14F-4D97-AF65-F5344CB8AC3E}">
        <p14:creationId xmlns:p14="http://schemas.microsoft.com/office/powerpoint/2010/main" val="329569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Syllabus - Handout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14540"/>
              </p:ext>
            </p:extLst>
          </p:nvPr>
        </p:nvGraphicFramePr>
        <p:xfrm>
          <a:off x="609600" y="1079690"/>
          <a:ext cx="11125200" cy="5475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3697"/>
                <a:gridCol w="6456303"/>
                <a:gridCol w="3505200"/>
              </a:tblGrid>
              <a:tr h="2242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No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Title of the Module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References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</a:tr>
              <a:tr h="10636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M1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Introduction to Machine Learning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 u="none" strike="noStrike" dirty="0">
                          <a:effectLst/>
                        </a:rPr>
                        <a:t>What and Why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 u="none" strike="noStrike" dirty="0">
                          <a:effectLst/>
                        </a:rPr>
                        <a:t>Applications of Machine Learning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 u="none" strike="noStrike" dirty="0">
                          <a:effectLst/>
                        </a:rPr>
                        <a:t>Types of Machine Learning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 u="none" strike="noStrike" dirty="0">
                          <a:effectLst/>
                        </a:rPr>
                        <a:t>Challenges in Machine </a:t>
                      </a:r>
                      <a:r>
                        <a:rPr lang="en-IN" sz="1600" u="none" strike="noStrike" dirty="0" smtClean="0">
                          <a:effectLst/>
                        </a:rPr>
                        <a:t>Learning</a:t>
                      </a:r>
                      <a:r>
                        <a:rPr lang="en-IN" sz="1600" dirty="0" smtClean="0">
                          <a:effectLst/>
                        </a:rPr>
                        <a:t> 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T1: Chapter 1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R2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</a:tr>
              <a:tr h="709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M2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Big Picture: End-to-end Machine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2.1. Framing the ML Problem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2.2. Data Types, Pre-processing, Visualization and </a:t>
                      </a:r>
                      <a:r>
                        <a:rPr lang="en-IN" sz="1600" dirty="0" smtClean="0">
                          <a:effectLst/>
                        </a:rPr>
                        <a:t>Analysis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2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T2: Chapter 2-3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</a:tr>
              <a:tr h="1595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M3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Big Picture: End-to-end Machine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3.1 Model Selection and Training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3.1.1. Prediction Problem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3.1.2. Classification Problem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3.2 Evaluation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3.2.1. Prediction Problem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3.2.2. Classification Problem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3.3 Machine Learning </a:t>
                      </a:r>
                      <a:r>
                        <a:rPr lang="en-IN" sz="1600" dirty="0" smtClean="0">
                          <a:effectLst/>
                        </a:rPr>
                        <a:t>Pipeline</a:t>
                      </a: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T1: Chapter 2-3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T2: Chapter 4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</a:tr>
              <a:tr h="8863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M4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Linear Prediction Models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>
                          <a:effectLst/>
                        </a:rPr>
                        <a:t>Linear Regression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>
                          <a:effectLst/>
                        </a:rPr>
                        <a:t>Gradient Descent and Variants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>
                          <a:effectLst/>
                        </a:rPr>
                        <a:t>Regularization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600">
                          <a:effectLst/>
                        </a:rPr>
                        <a:t>Bias Vs. Variance</a:t>
                      </a:r>
                      <a:endParaRPr lang="en-IN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T1: Chapter 4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T2: Appendix D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0" marB="0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883680" y="1455120"/>
              <a:ext cx="3285000" cy="498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7200" y="1447920"/>
                <a:ext cx="3301200" cy="50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61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Terminologies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>
                <a:latin typeface="+mn-lt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1.Labels: 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A 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label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is the thing we're predicting—the </a:t>
            </a:r>
            <a:r>
              <a:rPr lang="en-IN" sz="2000" dirty="0">
                <a:latin typeface="+mn-lt"/>
              </a:rPr>
              <a:t>y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variable in simple linear regression. The label could be the future price of gold, the kind of animal shown in a picture, the meaning of an audio clip.</a:t>
            </a:r>
            <a:endParaRPr lang="en-US" sz="2400" dirty="0">
              <a:latin typeface="+mn-lt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algn="just"/>
            <a:r>
              <a:rPr lang="en-US" sz="2400" dirty="0">
                <a:latin typeface="+mn-lt"/>
                <a:cs typeface="Helvetica" panose="020B0604020202020204" pitchFamily="34" charset="0"/>
                <a:sym typeface="Times New Roman" panose="02020603050405020304"/>
              </a:rPr>
              <a:t>2. Features/attribute: 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A 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feature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is an input variable—the x variable in simple linear regression. A simple machine learning project might use a single feature, while a more sophisticated machine learning project could use millions of features, specified as:</a:t>
            </a:r>
          </a:p>
          <a:p>
            <a:pPr algn="just"/>
            <a:r>
              <a:rPr lang="en-IN" b="0" dirty="0">
                <a:solidFill>
                  <a:srgbClr val="202124"/>
                </a:solidFill>
                <a:latin typeface="+mn-lt"/>
              </a:rPr>
              <a:t>			x1, x2,……..</a:t>
            </a:r>
            <a:r>
              <a:rPr lang="en-IN" b="0" dirty="0" err="1">
                <a:solidFill>
                  <a:srgbClr val="202124"/>
                </a:solidFill>
                <a:latin typeface="+mn-lt"/>
              </a:rPr>
              <a:t>xn</a:t>
            </a:r>
            <a:endParaRPr lang="en-IN" sz="2000" b="0" i="0" u="none" strike="noStrike" dirty="0">
              <a:solidFill>
                <a:srgbClr val="202124"/>
              </a:solidFill>
              <a:effectLst/>
              <a:latin typeface="+mn-lt"/>
            </a:endParaRPr>
          </a:p>
          <a:p>
            <a:pPr algn="just"/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In the spam detector example, the features could include the following:</a:t>
            </a:r>
          </a:p>
          <a:p>
            <a:pPr lvl="1" algn="just"/>
            <a:r>
              <a:rPr lang="en-IN" sz="1800" b="0" i="0" u="none" strike="noStrike" dirty="0">
                <a:solidFill>
                  <a:srgbClr val="202124"/>
                </a:solidFill>
                <a:effectLst/>
                <a:latin typeface="+mn-lt"/>
              </a:rPr>
              <a:t>words in the email text</a:t>
            </a:r>
          </a:p>
          <a:p>
            <a:pPr lvl="1" algn="just"/>
            <a:r>
              <a:rPr lang="en-IN" sz="1800" b="0" i="0" u="none" strike="noStrike" dirty="0">
                <a:solidFill>
                  <a:srgbClr val="202124"/>
                </a:solidFill>
                <a:effectLst/>
                <a:latin typeface="+mn-lt"/>
              </a:rPr>
              <a:t>sender's address</a:t>
            </a:r>
          </a:p>
          <a:p>
            <a:pPr lvl="1" algn="just"/>
            <a:r>
              <a:rPr lang="en-IN" sz="1800" b="0" i="0" u="none" strike="noStrike" dirty="0">
                <a:solidFill>
                  <a:srgbClr val="202124"/>
                </a:solidFill>
                <a:effectLst/>
                <a:latin typeface="+mn-lt"/>
              </a:rPr>
              <a:t>time of day the email was sent</a:t>
            </a:r>
          </a:p>
          <a:p>
            <a:pPr indent="-228600" algn="just"/>
            <a:r>
              <a:rPr lang="en-IN" sz="1400" b="0" dirty="0">
                <a:solidFill>
                  <a:srgbClr val="202124"/>
                </a:solidFill>
                <a:latin typeface="+mn-lt"/>
              </a:rPr>
              <a:t>Another example:  To predict the price (label) of used car , using the features,</a:t>
            </a:r>
          </a:p>
          <a:p>
            <a:pPr indent="-228600" algn="just"/>
            <a:r>
              <a:rPr lang="en-IN" sz="1400" b="0" i="0" u="none" strike="noStrike" dirty="0">
                <a:solidFill>
                  <a:srgbClr val="202124"/>
                </a:solidFill>
                <a:effectLst/>
                <a:latin typeface="+mn-lt"/>
              </a:rPr>
              <a:t>	1. mileage</a:t>
            </a:r>
          </a:p>
          <a:p>
            <a:pPr indent="-228600" algn="just"/>
            <a:r>
              <a:rPr lang="en-IN" sz="1400" b="0" dirty="0">
                <a:solidFill>
                  <a:srgbClr val="202124"/>
                </a:solidFill>
                <a:latin typeface="+mn-lt"/>
              </a:rPr>
              <a:t>	2. age</a:t>
            </a:r>
          </a:p>
          <a:p>
            <a:pPr indent="-228600" algn="just"/>
            <a:r>
              <a:rPr lang="en-IN" sz="1400" b="0" i="0" u="none" strike="noStrike" dirty="0">
                <a:solidFill>
                  <a:srgbClr val="202124"/>
                </a:solidFill>
                <a:effectLst/>
                <a:latin typeface="+mn-lt"/>
              </a:rPr>
              <a:t>	3.brand</a:t>
            </a:r>
          </a:p>
          <a:p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44760" y="1332000"/>
              <a:ext cx="11236680" cy="5156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120" y="1329480"/>
                <a:ext cx="11247840" cy="51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4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Terminologies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+mn-lt"/>
                <a:cs typeface="Helvetica" panose="020B0604020202020204" pitchFamily="34" charset="0"/>
                <a:sym typeface="Times New Roman" panose="02020603050405020304"/>
              </a:rPr>
              <a:t>3.Examples/Instances</a:t>
            </a:r>
          </a:p>
          <a:p>
            <a:pPr algn="l"/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An 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example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is a particular instance of data, 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x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. (We put 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x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in boldface to indicate that it is a vector.) We break examples into two categories:</a:t>
            </a:r>
          </a:p>
          <a:p>
            <a:pPr lvl="1"/>
            <a:r>
              <a:rPr lang="en-IN" b="0" i="0" u="none" strike="noStrike" dirty="0" err="1">
                <a:solidFill>
                  <a:srgbClr val="202124"/>
                </a:solidFill>
                <a:effectLst/>
                <a:latin typeface="+mn-lt"/>
              </a:rPr>
              <a:t>labeled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 examples</a:t>
            </a:r>
          </a:p>
          <a:p>
            <a:pPr lvl="1"/>
            <a:r>
              <a:rPr lang="en-IN" b="0" i="0" u="none" strike="noStrike" dirty="0" err="1">
                <a:solidFill>
                  <a:srgbClr val="202124"/>
                </a:solidFill>
                <a:effectLst/>
                <a:latin typeface="+mn-lt"/>
              </a:rPr>
              <a:t>unlabeled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 examples</a:t>
            </a:r>
          </a:p>
          <a:p>
            <a:pPr algn="l"/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A </a:t>
            </a:r>
            <a:r>
              <a:rPr lang="en-IN" sz="2000" b="1" i="0" u="none" strike="noStrike" dirty="0" err="1">
                <a:solidFill>
                  <a:srgbClr val="202124"/>
                </a:solidFill>
                <a:effectLst/>
                <a:latin typeface="+mn-lt"/>
              </a:rPr>
              <a:t>labeled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 example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includes both feature(s) and the label. That is:</a:t>
            </a:r>
          </a:p>
          <a:p>
            <a:r>
              <a:rPr lang="en-IN" sz="2000" dirty="0">
                <a:effectLst/>
                <a:latin typeface="+mn-lt"/>
              </a:rPr>
              <a:t>  </a:t>
            </a:r>
            <a:r>
              <a:rPr lang="en-IN" sz="2000" dirty="0" err="1">
                <a:effectLst/>
                <a:latin typeface="+mn-lt"/>
              </a:rPr>
              <a:t>labeled</a:t>
            </a:r>
            <a:r>
              <a:rPr lang="en-IN" sz="2000" dirty="0">
                <a:effectLst/>
                <a:latin typeface="+mn-lt"/>
              </a:rPr>
              <a:t> examples: {features, label}: (x, y)</a:t>
            </a:r>
          </a:p>
          <a:p>
            <a:endParaRPr lang="en-IN" dirty="0">
              <a:latin typeface="+mn-lt"/>
              <a:cs typeface="Helvetica" panose="020B0604020202020204" pitchFamily="34" charset="0"/>
            </a:endParaRPr>
          </a:p>
          <a:p>
            <a:pPr algn="l"/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An </a:t>
            </a:r>
            <a:r>
              <a:rPr lang="en-IN" sz="2000" b="1" i="0" u="none" strike="noStrike" dirty="0" err="1">
                <a:solidFill>
                  <a:srgbClr val="202124"/>
                </a:solidFill>
                <a:effectLst/>
                <a:latin typeface="+mn-lt"/>
              </a:rPr>
              <a:t>unlabeled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 example</a:t>
            </a: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 contains features but not the label. That is:</a:t>
            </a:r>
          </a:p>
          <a:p>
            <a:r>
              <a:rPr lang="en-IN" sz="2000" dirty="0">
                <a:effectLst/>
                <a:latin typeface="+mn-lt"/>
              </a:rPr>
              <a:t>  </a:t>
            </a:r>
            <a:r>
              <a:rPr lang="en-IN" sz="2000" dirty="0" err="1">
                <a:effectLst/>
                <a:latin typeface="+mn-lt"/>
              </a:rPr>
              <a:t>unlabeled</a:t>
            </a:r>
            <a:r>
              <a:rPr lang="en-IN" sz="2000" dirty="0">
                <a:effectLst/>
                <a:latin typeface="+mn-lt"/>
              </a:rPr>
              <a:t> examples: {features, ?}: (x, ?)</a:t>
            </a:r>
            <a:endParaRPr lang="en-IN" sz="2400" dirty="0">
              <a:latin typeface="+mn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Terminologies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+mn-lt"/>
                <a:cs typeface="Helvetica" panose="020B0604020202020204" pitchFamily="34" charset="0"/>
                <a:sym typeface="Times New Roman" panose="02020603050405020304"/>
              </a:rPr>
              <a:t>4. </a:t>
            </a:r>
            <a:r>
              <a:rPr lang="en-IN" sz="2000" b="1" i="0" u="none" strike="noStrike" dirty="0">
                <a:solidFill>
                  <a:srgbClr val="202124"/>
                </a:solidFill>
                <a:effectLst/>
                <a:latin typeface="+mn-lt"/>
              </a:rPr>
              <a:t>Models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sz="2000" b="0" i="0" u="none" strike="noStrike" dirty="0">
                <a:solidFill>
                  <a:srgbClr val="202124"/>
                </a:solidFill>
                <a:effectLst/>
                <a:latin typeface="+mn-lt"/>
              </a:rPr>
              <a:t>A model defines the relationship between features and label. For example, a spam detection model might associate certain features strongly with "spam". Let's highlight two phases of a model's life:</a:t>
            </a:r>
          </a:p>
          <a:p>
            <a:pPr marL="0" lvl="1" indent="-4572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b="1" i="0" u="none" strike="noStrike" dirty="0">
                <a:solidFill>
                  <a:srgbClr val="202124"/>
                </a:solidFill>
                <a:effectLst/>
                <a:latin typeface="+mn-lt"/>
              </a:rPr>
              <a:t>Training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 means creating or </a:t>
            </a:r>
            <a:r>
              <a:rPr lang="en-IN" b="1" i="0" u="none" strike="noStrike" dirty="0">
                <a:solidFill>
                  <a:srgbClr val="202124"/>
                </a:solidFill>
                <a:effectLst/>
                <a:latin typeface="+mn-lt"/>
              </a:rPr>
              <a:t>learning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 the model. That is, you show the model </a:t>
            </a:r>
            <a:r>
              <a:rPr lang="en-IN" b="0" i="0" u="none" strike="noStrike" dirty="0" err="1">
                <a:solidFill>
                  <a:srgbClr val="202124"/>
                </a:solidFill>
                <a:effectLst/>
                <a:latin typeface="+mn-lt"/>
              </a:rPr>
              <a:t>labeled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 examples and enable the model to gradually learn the relationships between features and label.</a:t>
            </a:r>
          </a:p>
          <a:p>
            <a:pPr marL="0" lvl="1" indent="-4572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b="1" i="0" u="none" strike="noStrike" dirty="0">
                <a:solidFill>
                  <a:srgbClr val="202124"/>
                </a:solidFill>
                <a:effectLst/>
                <a:latin typeface="+mn-lt"/>
              </a:rPr>
              <a:t>Inference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 means applying the trained model to </a:t>
            </a:r>
            <a:r>
              <a:rPr lang="en-IN" b="0" i="0" u="none" strike="noStrike" dirty="0" err="1">
                <a:solidFill>
                  <a:srgbClr val="202124"/>
                </a:solidFill>
                <a:effectLst/>
                <a:latin typeface="+mn-lt"/>
              </a:rPr>
              <a:t>unlabeled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 examples. That is, you use the trained model to make useful predictions (y'). For example, during inference, you can predict </a:t>
            </a:r>
            <a:r>
              <a:rPr lang="en-IN" b="0" i="0" u="none" strike="noStrike" dirty="0" err="1">
                <a:solidFill>
                  <a:srgbClr val="202124"/>
                </a:solidFill>
                <a:effectLst/>
                <a:latin typeface="+mn-lt"/>
              </a:rPr>
              <a:t>HouseValue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 for new </a:t>
            </a:r>
            <a:r>
              <a:rPr lang="en-IN" b="0" i="0" u="none" strike="noStrike" dirty="0" err="1">
                <a:solidFill>
                  <a:srgbClr val="202124"/>
                </a:solidFill>
                <a:effectLst/>
                <a:latin typeface="+mn-lt"/>
              </a:rPr>
              <a:t>unlabeled</a:t>
            </a:r>
            <a:r>
              <a:rPr lang="en-IN" b="0" i="0" u="none" strike="noStrike" dirty="0">
                <a:solidFill>
                  <a:srgbClr val="202124"/>
                </a:solidFill>
                <a:effectLst/>
                <a:latin typeface="+mn-lt"/>
              </a:rPr>
              <a:t> examples.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IN" sz="2400" dirty="0">
              <a:latin typeface="+mn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Autofit/>
          </a:bodyPr>
          <a:lstStyle/>
          <a:p>
            <a:pPr marL="482600" indent="-45720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Supervised (inductive) learning</a:t>
            </a:r>
          </a:p>
          <a:p>
            <a:pPr marL="939800" lvl="1" indent="-457200">
              <a:spcBef>
                <a:spcPts val="100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ü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Given: training data, desired outputs (labels)</a:t>
            </a:r>
          </a:p>
          <a:p>
            <a:pPr marL="482600" indent="-45720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2800" kern="0" dirty="0">
                <a:latin typeface="+mn-lt"/>
                <a:ea typeface="Segoe UI Historic" panose="020B0502040204020203" pitchFamily="34" charset="0"/>
                <a:cs typeface="Helvetica" panose="020B0604020202020204" pitchFamily="34" charset="0"/>
                <a:sym typeface="Trebuchet MS" panose="020B0603020202020204"/>
              </a:rPr>
              <a:t>Unsupervised learning</a:t>
            </a:r>
          </a:p>
          <a:p>
            <a:pPr marL="939800" lvl="1" indent="-457200">
              <a:spcBef>
                <a:spcPts val="100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ü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Given: training data only (without desired outputs)</a:t>
            </a:r>
          </a:p>
          <a:p>
            <a:pPr marL="482600" indent="-45720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Semi-supervised learning</a:t>
            </a:r>
          </a:p>
          <a:p>
            <a:pPr marL="939800" lvl="1" indent="-457200">
              <a:spcBef>
                <a:spcPts val="100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ü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Given: training data and a few desired outputs</a:t>
            </a:r>
          </a:p>
          <a:p>
            <a:pPr marL="482600" indent="-45720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Reinforcement learning</a:t>
            </a:r>
          </a:p>
          <a:p>
            <a:pPr marL="939800" lvl="1" indent="-457200">
              <a:spcBef>
                <a:spcPts val="100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ü"/>
            </a:pPr>
            <a:r>
              <a:rPr lang="en-US" sz="2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Given: rewards from sequence of actions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level of supervision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79720" y="673200"/>
              <a:ext cx="11291040" cy="5618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440" y="668520"/>
                <a:ext cx="11309040" cy="56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4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Learning : Supervised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level of supervision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5122B93-3738-C53B-AA8B-D34795529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IN" sz="3100" b="1" i="0" u="none" strike="noStrike" dirty="0">
                <a:solidFill>
                  <a:srgbClr val="202124"/>
                </a:solidFill>
                <a:effectLst/>
                <a:latin typeface="+mn-lt"/>
              </a:rPr>
              <a:t>Regression vs. classification</a:t>
            </a: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A </a:t>
            </a:r>
            <a:r>
              <a:rPr lang="en-IN" sz="3100" b="1" i="0" u="none" strike="noStrike" dirty="0">
                <a:solidFill>
                  <a:srgbClr val="202124"/>
                </a:solidFill>
                <a:effectLst/>
                <a:latin typeface="+mn-lt"/>
              </a:rPr>
              <a:t>regression</a:t>
            </a: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 model predicts continuous values. For example, regression models make predictions that answer questions like the following: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What is the value of a house in Bangalore?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What is the probability that a user will click on this ad?</a:t>
            </a: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A </a:t>
            </a:r>
            <a:r>
              <a:rPr lang="en-IN" sz="3100" b="1" i="0" u="none" strike="noStrike" dirty="0">
                <a:solidFill>
                  <a:srgbClr val="202124"/>
                </a:solidFill>
                <a:effectLst/>
                <a:latin typeface="+mn-lt"/>
              </a:rPr>
              <a:t>classification</a:t>
            </a: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 model predicts discrete values. For example, classification models make predictions that answer questions like the following: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Is a given email message spam or not spam?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en-IN" sz="3100" b="0" i="0" u="none" strike="noStrike" dirty="0">
                <a:solidFill>
                  <a:srgbClr val="202124"/>
                </a:solidFill>
                <a:effectLst/>
                <a:latin typeface="+mn-lt"/>
              </a:rPr>
              <a:t>Is this an image of a dog, a cat, or a hamster?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5200" y="439200"/>
              <a:ext cx="11540520" cy="628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436680"/>
                <a:ext cx="11556000" cy="63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4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Learning: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219200"/>
            <a:ext cx="10160000" cy="3657599"/>
          </a:xfrm>
        </p:spPr>
        <p:txBody>
          <a:bodyPr>
            <a:noAutofit/>
          </a:bodyPr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..., (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</a:t>
            </a:r>
          </a:p>
          <a:p>
            <a:pPr marL="35560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 a function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 to predict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real-valued</a:t>
            </a:r>
          </a:p>
        </p:txBody>
      </p:sp>
      <p:sp>
        <p:nvSpPr>
          <p:cNvPr id="7" name="Google Shape;640;p79"/>
          <p:cNvSpPr/>
          <p:nvPr/>
        </p:nvSpPr>
        <p:spPr>
          <a:xfrm>
            <a:off x="2394115" y="5202680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41;p79"/>
          <p:cNvSpPr/>
          <p:nvPr/>
        </p:nvSpPr>
        <p:spPr>
          <a:xfrm>
            <a:off x="2394115" y="48978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42;p79"/>
          <p:cNvSpPr/>
          <p:nvPr/>
        </p:nvSpPr>
        <p:spPr>
          <a:xfrm>
            <a:off x="2394115" y="45930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43;p79"/>
          <p:cNvSpPr/>
          <p:nvPr/>
        </p:nvSpPr>
        <p:spPr>
          <a:xfrm>
            <a:off x="2394115" y="42755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644;p79"/>
          <p:cNvSpPr/>
          <p:nvPr/>
        </p:nvSpPr>
        <p:spPr>
          <a:xfrm>
            <a:off x="2394115" y="39707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45;p79"/>
          <p:cNvSpPr/>
          <p:nvPr/>
        </p:nvSpPr>
        <p:spPr>
          <a:xfrm>
            <a:off x="2394115" y="3665983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46;p79"/>
          <p:cNvSpPr/>
          <p:nvPr/>
        </p:nvSpPr>
        <p:spPr>
          <a:xfrm>
            <a:off x="2394115" y="3361182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47;p79"/>
          <p:cNvSpPr/>
          <p:nvPr/>
        </p:nvSpPr>
        <p:spPr>
          <a:xfrm>
            <a:off x="2394115" y="3056382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648;p79"/>
          <p:cNvSpPr/>
          <p:nvPr/>
        </p:nvSpPr>
        <p:spPr>
          <a:xfrm>
            <a:off x="2394115" y="2742628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649;p79"/>
          <p:cNvSpPr/>
          <p:nvPr/>
        </p:nvSpPr>
        <p:spPr>
          <a:xfrm>
            <a:off x="2394115" y="2742628"/>
            <a:ext cx="0" cy="2767330"/>
          </a:xfrm>
          <a:custGeom>
            <a:avLst/>
            <a:gdLst/>
            <a:ahLst/>
            <a:cxnLst/>
            <a:rect l="l" t="t" r="r" b="b"/>
            <a:pathLst>
              <a:path w="120000" h="2767329" extrusionOk="0">
                <a:moveTo>
                  <a:pt x="0" y="276718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50;p79"/>
          <p:cNvSpPr/>
          <p:nvPr/>
        </p:nvSpPr>
        <p:spPr>
          <a:xfrm>
            <a:off x="2337689" y="5509810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51;p79"/>
          <p:cNvSpPr/>
          <p:nvPr/>
        </p:nvSpPr>
        <p:spPr>
          <a:xfrm>
            <a:off x="2337689" y="5202680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52;p79"/>
          <p:cNvSpPr/>
          <p:nvPr/>
        </p:nvSpPr>
        <p:spPr>
          <a:xfrm>
            <a:off x="2337689" y="48978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53;p79"/>
          <p:cNvSpPr/>
          <p:nvPr/>
        </p:nvSpPr>
        <p:spPr>
          <a:xfrm>
            <a:off x="2337689" y="45930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54;p79"/>
          <p:cNvSpPr/>
          <p:nvPr/>
        </p:nvSpPr>
        <p:spPr>
          <a:xfrm>
            <a:off x="2337689" y="42755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55;p79"/>
          <p:cNvSpPr/>
          <p:nvPr/>
        </p:nvSpPr>
        <p:spPr>
          <a:xfrm>
            <a:off x="2337689" y="39707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56;p79"/>
          <p:cNvSpPr/>
          <p:nvPr/>
        </p:nvSpPr>
        <p:spPr>
          <a:xfrm>
            <a:off x="2337689" y="3665983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57;p79"/>
          <p:cNvSpPr/>
          <p:nvPr/>
        </p:nvSpPr>
        <p:spPr>
          <a:xfrm>
            <a:off x="2337689" y="3361182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658;p79"/>
          <p:cNvSpPr/>
          <p:nvPr/>
        </p:nvSpPr>
        <p:spPr>
          <a:xfrm>
            <a:off x="2337689" y="3056382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659;p79"/>
          <p:cNvSpPr/>
          <p:nvPr/>
        </p:nvSpPr>
        <p:spPr>
          <a:xfrm>
            <a:off x="2337689" y="2742628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60;p79"/>
          <p:cNvSpPr/>
          <p:nvPr/>
        </p:nvSpPr>
        <p:spPr>
          <a:xfrm>
            <a:off x="2394115" y="5509811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61;p79"/>
          <p:cNvSpPr/>
          <p:nvPr/>
        </p:nvSpPr>
        <p:spPr>
          <a:xfrm>
            <a:off x="2394115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62;p79"/>
          <p:cNvSpPr/>
          <p:nvPr/>
        </p:nvSpPr>
        <p:spPr>
          <a:xfrm>
            <a:off x="3378196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63;p79"/>
          <p:cNvSpPr/>
          <p:nvPr/>
        </p:nvSpPr>
        <p:spPr>
          <a:xfrm>
            <a:off x="4368796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64;p79"/>
          <p:cNvSpPr/>
          <p:nvPr/>
        </p:nvSpPr>
        <p:spPr>
          <a:xfrm>
            <a:off x="5346696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65;p79"/>
          <p:cNvSpPr/>
          <p:nvPr/>
        </p:nvSpPr>
        <p:spPr>
          <a:xfrm>
            <a:off x="6337297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666;p79"/>
          <p:cNvSpPr/>
          <p:nvPr/>
        </p:nvSpPr>
        <p:spPr>
          <a:xfrm>
            <a:off x="7322308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667;p79"/>
          <p:cNvSpPr/>
          <p:nvPr/>
        </p:nvSpPr>
        <p:spPr>
          <a:xfrm>
            <a:off x="3162300" y="31960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668;p79"/>
          <p:cNvSpPr/>
          <p:nvPr/>
        </p:nvSpPr>
        <p:spPr>
          <a:xfrm>
            <a:off x="3263900" y="30055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669;p79"/>
          <p:cNvSpPr/>
          <p:nvPr/>
        </p:nvSpPr>
        <p:spPr>
          <a:xfrm>
            <a:off x="3352800" y="31833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670;p79"/>
          <p:cNvSpPr/>
          <p:nvPr/>
        </p:nvSpPr>
        <p:spPr>
          <a:xfrm>
            <a:off x="3454400" y="3119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671;p79"/>
          <p:cNvSpPr/>
          <p:nvPr/>
        </p:nvSpPr>
        <p:spPr>
          <a:xfrm>
            <a:off x="3556000" y="31071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672;p79"/>
          <p:cNvSpPr/>
          <p:nvPr/>
        </p:nvSpPr>
        <p:spPr>
          <a:xfrm>
            <a:off x="3657600" y="3208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673;p79"/>
          <p:cNvSpPr/>
          <p:nvPr/>
        </p:nvSpPr>
        <p:spPr>
          <a:xfrm>
            <a:off x="3746500" y="32849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674;p79"/>
          <p:cNvSpPr/>
          <p:nvPr/>
        </p:nvSpPr>
        <p:spPr>
          <a:xfrm>
            <a:off x="3848100" y="3094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675;p79"/>
          <p:cNvSpPr/>
          <p:nvPr/>
        </p:nvSpPr>
        <p:spPr>
          <a:xfrm>
            <a:off x="3949700" y="3119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676;p79"/>
          <p:cNvSpPr/>
          <p:nvPr/>
        </p:nvSpPr>
        <p:spPr>
          <a:xfrm>
            <a:off x="4051300" y="31071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677;p79"/>
          <p:cNvSpPr/>
          <p:nvPr/>
        </p:nvSpPr>
        <p:spPr>
          <a:xfrm>
            <a:off x="4140200" y="3246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678;p79"/>
          <p:cNvSpPr/>
          <p:nvPr/>
        </p:nvSpPr>
        <p:spPr>
          <a:xfrm>
            <a:off x="4241800" y="3500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679;p79"/>
          <p:cNvSpPr/>
          <p:nvPr/>
        </p:nvSpPr>
        <p:spPr>
          <a:xfrm>
            <a:off x="4343400" y="3399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680;p79"/>
          <p:cNvSpPr/>
          <p:nvPr/>
        </p:nvSpPr>
        <p:spPr>
          <a:xfrm>
            <a:off x="4445000" y="3094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681;p79"/>
          <p:cNvSpPr/>
          <p:nvPr/>
        </p:nvSpPr>
        <p:spPr>
          <a:xfrm>
            <a:off x="4546600" y="34119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682;p79"/>
          <p:cNvSpPr/>
          <p:nvPr/>
        </p:nvSpPr>
        <p:spPr>
          <a:xfrm>
            <a:off x="4635500" y="3208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683;p79"/>
          <p:cNvSpPr/>
          <p:nvPr/>
        </p:nvSpPr>
        <p:spPr>
          <a:xfrm>
            <a:off x="4737100" y="3526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684;p79"/>
          <p:cNvSpPr/>
          <p:nvPr/>
        </p:nvSpPr>
        <p:spPr>
          <a:xfrm>
            <a:off x="4838700" y="2992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685;p79"/>
          <p:cNvSpPr/>
          <p:nvPr/>
        </p:nvSpPr>
        <p:spPr>
          <a:xfrm>
            <a:off x="4940300" y="3348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686;p79"/>
          <p:cNvSpPr/>
          <p:nvPr/>
        </p:nvSpPr>
        <p:spPr>
          <a:xfrm>
            <a:off x="5029200" y="3399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687;p79"/>
          <p:cNvSpPr/>
          <p:nvPr/>
        </p:nvSpPr>
        <p:spPr>
          <a:xfrm>
            <a:off x="5130800" y="3500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688;p79"/>
          <p:cNvSpPr/>
          <p:nvPr/>
        </p:nvSpPr>
        <p:spPr>
          <a:xfrm>
            <a:off x="5232400" y="3475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689;p79"/>
          <p:cNvSpPr/>
          <p:nvPr/>
        </p:nvSpPr>
        <p:spPr>
          <a:xfrm>
            <a:off x="5334000" y="3335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" name="Google Shape;690;p79"/>
          <p:cNvSpPr/>
          <p:nvPr/>
        </p:nvSpPr>
        <p:spPr>
          <a:xfrm>
            <a:off x="5422900" y="35770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691;p79"/>
          <p:cNvSpPr/>
          <p:nvPr/>
        </p:nvSpPr>
        <p:spPr>
          <a:xfrm>
            <a:off x="5524500" y="3526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692;p79"/>
          <p:cNvSpPr/>
          <p:nvPr/>
        </p:nvSpPr>
        <p:spPr>
          <a:xfrm>
            <a:off x="5626100" y="35516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93;p79"/>
          <p:cNvSpPr/>
          <p:nvPr/>
        </p:nvSpPr>
        <p:spPr>
          <a:xfrm>
            <a:off x="5727700" y="37040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94;p79"/>
          <p:cNvSpPr/>
          <p:nvPr/>
        </p:nvSpPr>
        <p:spPr>
          <a:xfrm>
            <a:off x="5816600" y="3589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" name="Google Shape;695;p79"/>
          <p:cNvSpPr/>
          <p:nvPr/>
        </p:nvSpPr>
        <p:spPr>
          <a:xfrm>
            <a:off x="5918200" y="4097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96;p79"/>
          <p:cNvSpPr/>
          <p:nvPr/>
        </p:nvSpPr>
        <p:spPr>
          <a:xfrm>
            <a:off x="6019800" y="3970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97;p79"/>
          <p:cNvSpPr/>
          <p:nvPr/>
        </p:nvSpPr>
        <p:spPr>
          <a:xfrm>
            <a:off x="6121400" y="37675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98;p79"/>
          <p:cNvSpPr/>
          <p:nvPr/>
        </p:nvSpPr>
        <p:spPr>
          <a:xfrm>
            <a:off x="6210300" y="3907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Google Shape;699;p79"/>
          <p:cNvSpPr/>
          <p:nvPr/>
        </p:nvSpPr>
        <p:spPr>
          <a:xfrm>
            <a:off x="6311900" y="39961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700;p79"/>
          <p:cNvSpPr/>
          <p:nvPr/>
        </p:nvSpPr>
        <p:spPr>
          <a:xfrm>
            <a:off x="6413500" y="43009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701;p79"/>
          <p:cNvSpPr/>
          <p:nvPr/>
        </p:nvSpPr>
        <p:spPr>
          <a:xfrm>
            <a:off x="3235325" y="3237357"/>
            <a:ext cx="101600" cy="1016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702;p79"/>
          <p:cNvSpPr/>
          <p:nvPr/>
        </p:nvSpPr>
        <p:spPr>
          <a:xfrm>
            <a:off x="3235325" y="32373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3;p79"/>
          <p:cNvSpPr/>
          <p:nvPr/>
        </p:nvSpPr>
        <p:spPr>
          <a:xfrm>
            <a:off x="3336925" y="30468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04;p79"/>
          <p:cNvSpPr/>
          <p:nvPr/>
        </p:nvSpPr>
        <p:spPr>
          <a:xfrm>
            <a:off x="3336925" y="30468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05;p79"/>
          <p:cNvSpPr/>
          <p:nvPr/>
        </p:nvSpPr>
        <p:spPr>
          <a:xfrm>
            <a:off x="3425825" y="32246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06;p79"/>
          <p:cNvSpPr/>
          <p:nvPr/>
        </p:nvSpPr>
        <p:spPr>
          <a:xfrm>
            <a:off x="3425825" y="32246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07;p79"/>
          <p:cNvSpPr/>
          <p:nvPr/>
        </p:nvSpPr>
        <p:spPr>
          <a:xfrm>
            <a:off x="3527425" y="3161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08;p79"/>
          <p:cNvSpPr/>
          <p:nvPr/>
        </p:nvSpPr>
        <p:spPr>
          <a:xfrm>
            <a:off x="3527425" y="3161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09;p79"/>
          <p:cNvSpPr/>
          <p:nvPr/>
        </p:nvSpPr>
        <p:spPr>
          <a:xfrm>
            <a:off x="3629025" y="31484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10;p79"/>
          <p:cNvSpPr/>
          <p:nvPr/>
        </p:nvSpPr>
        <p:spPr>
          <a:xfrm>
            <a:off x="3629025" y="31484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11;p79"/>
          <p:cNvSpPr/>
          <p:nvPr/>
        </p:nvSpPr>
        <p:spPr>
          <a:xfrm>
            <a:off x="3730625" y="32500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12;p79"/>
          <p:cNvSpPr/>
          <p:nvPr/>
        </p:nvSpPr>
        <p:spPr>
          <a:xfrm>
            <a:off x="3730625" y="3250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713;p79"/>
          <p:cNvSpPr/>
          <p:nvPr/>
        </p:nvSpPr>
        <p:spPr>
          <a:xfrm>
            <a:off x="3819525" y="33262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714;p79"/>
          <p:cNvSpPr/>
          <p:nvPr/>
        </p:nvSpPr>
        <p:spPr>
          <a:xfrm>
            <a:off x="3819525" y="33262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715;p79"/>
          <p:cNvSpPr/>
          <p:nvPr/>
        </p:nvSpPr>
        <p:spPr>
          <a:xfrm>
            <a:off x="3921125" y="31357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716;p79"/>
          <p:cNvSpPr/>
          <p:nvPr/>
        </p:nvSpPr>
        <p:spPr>
          <a:xfrm>
            <a:off x="3921125" y="3135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717;p79"/>
          <p:cNvSpPr/>
          <p:nvPr/>
        </p:nvSpPr>
        <p:spPr>
          <a:xfrm>
            <a:off x="4022725" y="3161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718;p79"/>
          <p:cNvSpPr/>
          <p:nvPr/>
        </p:nvSpPr>
        <p:spPr>
          <a:xfrm>
            <a:off x="4022725" y="3161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719;p79"/>
          <p:cNvSpPr/>
          <p:nvPr/>
        </p:nvSpPr>
        <p:spPr>
          <a:xfrm>
            <a:off x="4124325" y="31484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720;p79"/>
          <p:cNvSpPr/>
          <p:nvPr/>
        </p:nvSpPr>
        <p:spPr>
          <a:xfrm>
            <a:off x="4124325" y="31484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721;p79"/>
          <p:cNvSpPr/>
          <p:nvPr/>
        </p:nvSpPr>
        <p:spPr>
          <a:xfrm>
            <a:off x="4213225" y="32881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722;p79"/>
          <p:cNvSpPr/>
          <p:nvPr/>
        </p:nvSpPr>
        <p:spPr>
          <a:xfrm>
            <a:off x="4213225" y="3288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723;p79"/>
          <p:cNvSpPr/>
          <p:nvPr/>
        </p:nvSpPr>
        <p:spPr>
          <a:xfrm>
            <a:off x="4314825" y="3542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724;p79"/>
          <p:cNvSpPr/>
          <p:nvPr/>
        </p:nvSpPr>
        <p:spPr>
          <a:xfrm>
            <a:off x="4314825" y="3542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Google Shape;725;p79"/>
          <p:cNvSpPr/>
          <p:nvPr/>
        </p:nvSpPr>
        <p:spPr>
          <a:xfrm>
            <a:off x="4416425" y="3440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726;p79"/>
          <p:cNvSpPr/>
          <p:nvPr/>
        </p:nvSpPr>
        <p:spPr>
          <a:xfrm>
            <a:off x="4416425" y="3440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727;p79"/>
          <p:cNvSpPr/>
          <p:nvPr/>
        </p:nvSpPr>
        <p:spPr>
          <a:xfrm>
            <a:off x="4518025" y="31357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728;p79"/>
          <p:cNvSpPr/>
          <p:nvPr/>
        </p:nvSpPr>
        <p:spPr>
          <a:xfrm>
            <a:off x="4518025" y="3135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729;p79"/>
          <p:cNvSpPr/>
          <p:nvPr/>
        </p:nvSpPr>
        <p:spPr>
          <a:xfrm>
            <a:off x="4619625" y="34532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730;p79"/>
          <p:cNvSpPr/>
          <p:nvPr/>
        </p:nvSpPr>
        <p:spPr>
          <a:xfrm>
            <a:off x="4619625" y="34532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731;p79"/>
          <p:cNvSpPr/>
          <p:nvPr/>
        </p:nvSpPr>
        <p:spPr>
          <a:xfrm>
            <a:off x="4708525" y="32500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732;p79"/>
          <p:cNvSpPr/>
          <p:nvPr/>
        </p:nvSpPr>
        <p:spPr>
          <a:xfrm>
            <a:off x="4708525" y="3250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733;p79"/>
          <p:cNvSpPr/>
          <p:nvPr/>
        </p:nvSpPr>
        <p:spPr>
          <a:xfrm>
            <a:off x="4810125" y="35675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734;p79"/>
          <p:cNvSpPr/>
          <p:nvPr/>
        </p:nvSpPr>
        <p:spPr>
          <a:xfrm>
            <a:off x="4810125" y="3567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735;p79"/>
          <p:cNvSpPr/>
          <p:nvPr/>
        </p:nvSpPr>
        <p:spPr>
          <a:xfrm>
            <a:off x="4911725" y="30341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736;p79"/>
          <p:cNvSpPr/>
          <p:nvPr/>
        </p:nvSpPr>
        <p:spPr>
          <a:xfrm>
            <a:off x="4911725" y="3034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737;p79"/>
          <p:cNvSpPr/>
          <p:nvPr/>
        </p:nvSpPr>
        <p:spPr>
          <a:xfrm>
            <a:off x="5013325" y="33897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738;p79"/>
          <p:cNvSpPr/>
          <p:nvPr/>
        </p:nvSpPr>
        <p:spPr>
          <a:xfrm>
            <a:off x="5013325" y="3389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739;p79"/>
          <p:cNvSpPr/>
          <p:nvPr/>
        </p:nvSpPr>
        <p:spPr>
          <a:xfrm>
            <a:off x="5102225" y="3440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740;p79"/>
          <p:cNvSpPr/>
          <p:nvPr/>
        </p:nvSpPr>
        <p:spPr>
          <a:xfrm>
            <a:off x="5102225" y="3440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741;p79"/>
          <p:cNvSpPr/>
          <p:nvPr/>
        </p:nvSpPr>
        <p:spPr>
          <a:xfrm>
            <a:off x="5203825" y="3542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" name="Google Shape;742;p79"/>
          <p:cNvSpPr/>
          <p:nvPr/>
        </p:nvSpPr>
        <p:spPr>
          <a:xfrm>
            <a:off x="5203825" y="3542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743;p79"/>
          <p:cNvSpPr/>
          <p:nvPr/>
        </p:nvSpPr>
        <p:spPr>
          <a:xfrm>
            <a:off x="5305425" y="35167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744;p79"/>
          <p:cNvSpPr/>
          <p:nvPr/>
        </p:nvSpPr>
        <p:spPr>
          <a:xfrm>
            <a:off x="5305425" y="3516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745;p79"/>
          <p:cNvSpPr/>
          <p:nvPr/>
        </p:nvSpPr>
        <p:spPr>
          <a:xfrm>
            <a:off x="5407025" y="33770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746;p79"/>
          <p:cNvSpPr/>
          <p:nvPr/>
        </p:nvSpPr>
        <p:spPr>
          <a:xfrm>
            <a:off x="5407025" y="3377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747;p79"/>
          <p:cNvSpPr/>
          <p:nvPr/>
        </p:nvSpPr>
        <p:spPr>
          <a:xfrm>
            <a:off x="5495925" y="36183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748;p79"/>
          <p:cNvSpPr/>
          <p:nvPr/>
        </p:nvSpPr>
        <p:spPr>
          <a:xfrm>
            <a:off x="5495925" y="36183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749;p79"/>
          <p:cNvSpPr/>
          <p:nvPr/>
        </p:nvSpPr>
        <p:spPr>
          <a:xfrm>
            <a:off x="5597525" y="3567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750;p79"/>
          <p:cNvSpPr/>
          <p:nvPr/>
        </p:nvSpPr>
        <p:spPr>
          <a:xfrm>
            <a:off x="5597525" y="3567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751;p79"/>
          <p:cNvSpPr/>
          <p:nvPr/>
        </p:nvSpPr>
        <p:spPr>
          <a:xfrm>
            <a:off x="5699125" y="35929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752;p79"/>
          <p:cNvSpPr/>
          <p:nvPr/>
        </p:nvSpPr>
        <p:spPr>
          <a:xfrm>
            <a:off x="5699125" y="35929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753;p79"/>
          <p:cNvSpPr/>
          <p:nvPr/>
        </p:nvSpPr>
        <p:spPr>
          <a:xfrm>
            <a:off x="5800725" y="3631057"/>
            <a:ext cx="190500" cy="21590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754;p79"/>
          <p:cNvSpPr/>
          <p:nvPr/>
        </p:nvSpPr>
        <p:spPr>
          <a:xfrm>
            <a:off x="5800725" y="37453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755;p79"/>
          <p:cNvSpPr/>
          <p:nvPr/>
        </p:nvSpPr>
        <p:spPr>
          <a:xfrm>
            <a:off x="5889625" y="3631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756;p79"/>
          <p:cNvSpPr/>
          <p:nvPr/>
        </p:nvSpPr>
        <p:spPr>
          <a:xfrm>
            <a:off x="5991225" y="41390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757;p79"/>
          <p:cNvSpPr/>
          <p:nvPr/>
        </p:nvSpPr>
        <p:spPr>
          <a:xfrm>
            <a:off x="5991225" y="4139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758;p79"/>
          <p:cNvSpPr/>
          <p:nvPr/>
        </p:nvSpPr>
        <p:spPr>
          <a:xfrm>
            <a:off x="6092825" y="40120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759;p79"/>
          <p:cNvSpPr/>
          <p:nvPr/>
        </p:nvSpPr>
        <p:spPr>
          <a:xfrm>
            <a:off x="6092825" y="4012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760;p79"/>
          <p:cNvSpPr/>
          <p:nvPr/>
        </p:nvSpPr>
        <p:spPr>
          <a:xfrm>
            <a:off x="6194425" y="38088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" name="Google Shape;761;p79"/>
          <p:cNvSpPr/>
          <p:nvPr/>
        </p:nvSpPr>
        <p:spPr>
          <a:xfrm>
            <a:off x="6194425" y="38088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762;p79"/>
          <p:cNvSpPr/>
          <p:nvPr/>
        </p:nvSpPr>
        <p:spPr>
          <a:xfrm>
            <a:off x="6283325" y="3948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763;p79"/>
          <p:cNvSpPr/>
          <p:nvPr/>
        </p:nvSpPr>
        <p:spPr>
          <a:xfrm>
            <a:off x="6283325" y="3948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764;p79"/>
          <p:cNvSpPr/>
          <p:nvPr/>
        </p:nvSpPr>
        <p:spPr>
          <a:xfrm>
            <a:off x="6384925" y="40374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765;p79"/>
          <p:cNvSpPr/>
          <p:nvPr/>
        </p:nvSpPr>
        <p:spPr>
          <a:xfrm>
            <a:off x="6384925" y="40374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766;p79"/>
          <p:cNvSpPr/>
          <p:nvPr/>
        </p:nvSpPr>
        <p:spPr>
          <a:xfrm>
            <a:off x="6486525" y="43422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767;p79"/>
          <p:cNvSpPr/>
          <p:nvPr/>
        </p:nvSpPr>
        <p:spPr>
          <a:xfrm>
            <a:off x="6486525" y="43422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768;p79"/>
          <p:cNvSpPr txBox="1"/>
          <p:nvPr/>
        </p:nvSpPr>
        <p:spPr>
          <a:xfrm>
            <a:off x="2126360" y="2514600"/>
            <a:ext cx="1446530" cy="332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9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8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7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6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5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4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3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86995" fontAlgn="auto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1970	1980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6" name="Google Shape;769;p79"/>
          <p:cNvSpPr txBox="1"/>
          <p:nvPr/>
        </p:nvSpPr>
        <p:spPr>
          <a:xfrm>
            <a:off x="4172473" y="5559882"/>
            <a:ext cx="704328" cy="3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1990	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7" name="Google Shape;770;p79"/>
          <p:cNvSpPr txBox="1"/>
          <p:nvPr/>
        </p:nvSpPr>
        <p:spPr>
          <a:xfrm>
            <a:off x="6143780" y="5597282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2010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8" name="Google Shape;771;p79"/>
          <p:cNvSpPr txBox="1"/>
          <p:nvPr/>
        </p:nvSpPr>
        <p:spPr>
          <a:xfrm>
            <a:off x="7129401" y="5597282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2020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9" name="Google Shape;772;p79"/>
          <p:cNvSpPr txBox="1"/>
          <p:nvPr/>
        </p:nvSpPr>
        <p:spPr>
          <a:xfrm rot="16200000">
            <a:off x="38113" y="3942314"/>
            <a:ext cx="3466224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noAutofit/>
          </a:bodyPr>
          <a:lstStyle/>
          <a:p>
            <a:pPr marL="527050" marR="5080" indent="-514985" fontAlgn="auto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September Arctic Sea Ice Extent  (1,000,000 </a:t>
            </a:r>
            <a:r>
              <a:rPr lang="en-US" kern="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sq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km)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40" name="Google Shape;774;p79"/>
          <p:cNvSpPr/>
          <p:nvPr/>
        </p:nvSpPr>
        <p:spPr>
          <a:xfrm>
            <a:off x="2794000" y="3005582"/>
            <a:ext cx="4254500" cy="11049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775;p79"/>
          <p:cNvSpPr/>
          <p:nvPr/>
        </p:nvSpPr>
        <p:spPr>
          <a:xfrm>
            <a:off x="2857500" y="3056382"/>
            <a:ext cx="4114800" cy="952500"/>
          </a:xfrm>
          <a:custGeom>
            <a:avLst/>
            <a:gdLst/>
            <a:ahLst/>
            <a:cxnLst/>
            <a:rect l="l" t="t" r="r" b="b"/>
            <a:pathLst>
              <a:path w="4114800" h="952500" extrusionOk="0">
                <a:moveTo>
                  <a:pt x="0" y="0"/>
                </a:moveTo>
                <a:lnTo>
                  <a:pt x="4114802" y="95250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" name="Google Shape;776;p79"/>
          <p:cNvSpPr/>
          <p:nvPr/>
        </p:nvSpPr>
        <p:spPr>
          <a:xfrm>
            <a:off x="2832100" y="3157982"/>
            <a:ext cx="4241800" cy="12573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777;p79"/>
          <p:cNvSpPr/>
          <p:nvPr/>
        </p:nvSpPr>
        <p:spPr>
          <a:xfrm>
            <a:off x="2895600" y="3208782"/>
            <a:ext cx="4114800" cy="1117600"/>
          </a:xfrm>
          <a:custGeom>
            <a:avLst/>
            <a:gdLst/>
            <a:ahLst/>
            <a:cxnLst/>
            <a:rect l="l" t="t" r="r" b="b"/>
            <a:pathLst>
              <a:path w="4114800" h="1117600" extrusionOk="0">
                <a:moveTo>
                  <a:pt x="0" y="0"/>
                </a:moveTo>
                <a:lnTo>
                  <a:pt x="52492" y="566"/>
                </a:lnTo>
                <a:lnTo>
                  <a:pt x="104977" y="1144"/>
                </a:lnTo>
                <a:lnTo>
                  <a:pt x="157449" y="1745"/>
                </a:lnTo>
                <a:lnTo>
                  <a:pt x="209902" y="2382"/>
                </a:lnTo>
                <a:lnTo>
                  <a:pt x="262327" y="3065"/>
                </a:lnTo>
                <a:lnTo>
                  <a:pt x="314719" y="3807"/>
                </a:lnTo>
                <a:lnTo>
                  <a:pt x="367071" y="4620"/>
                </a:lnTo>
                <a:lnTo>
                  <a:pt x="419376" y="5514"/>
                </a:lnTo>
                <a:lnTo>
                  <a:pt x="471627" y="6502"/>
                </a:lnTo>
                <a:lnTo>
                  <a:pt x="523818" y="7595"/>
                </a:lnTo>
                <a:lnTo>
                  <a:pt x="575942" y="8805"/>
                </a:lnTo>
                <a:lnTo>
                  <a:pt x="627993" y="10144"/>
                </a:lnTo>
                <a:lnTo>
                  <a:pt x="679964" y="11624"/>
                </a:lnTo>
                <a:lnTo>
                  <a:pt x="731847" y="13255"/>
                </a:lnTo>
                <a:lnTo>
                  <a:pt x="783637" y="15051"/>
                </a:lnTo>
                <a:lnTo>
                  <a:pt x="835326" y="17022"/>
                </a:lnTo>
                <a:lnTo>
                  <a:pt x="886909" y="19181"/>
                </a:lnTo>
                <a:lnTo>
                  <a:pt x="938378" y="21538"/>
                </a:lnTo>
                <a:lnTo>
                  <a:pt x="989726" y="24107"/>
                </a:lnTo>
                <a:lnTo>
                  <a:pt x="1040947" y="26897"/>
                </a:lnTo>
                <a:lnTo>
                  <a:pt x="1092035" y="29922"/>
                </a:lnTo>
                <a:lnTo>
                  <a:pt x="1142981" y="33193"/>
                </a:lnTo>
                <a:lnTo>
                  <a:pt x="1193781" y="36721"/>
                </a:lnTo>
                <a:lnTo>
                  <a:pt x="1244427" y="40519"/>
                </a:lnTo>
                <a:lnTo>
                  <a:pt x="1294912" y="44597"/>
                </a:lnTo>
                <a:lnTo>
                  <a:pt x="1345231" y="48968"/>
                </a:lnTo>
                <a:lnTo>
                  <a:pt x="1395375" y="53644"/>
                </a:lnTo>
                <a:lnTo>
                  <a:pt x="1445338" y="58636"/>
                </a:lnTo>
                <a:lnTo>
                  <a:pt x="1495114" y="63955"/>
                </a:lnTo>
                <a:lnTo>
                  <a:pt x="1544697" y="69614"/>
                </a:lnTo>
                <a:lnTo>
                  <a:pt x="1594078" y="75624"/>
                </a:lnTo>
                <a:lnTo>
                  <a:pt x="1643252" y="81997"/>
                </a:lnTo>
                <a:lnTo>
                  <a:pt x="1692212" y="88745"/>
                </a:lnTo>
                <a:lnTo>
                  <a:pt x="1740952" y="95879"/>
                </a:lnTo>
                <a:lnTo>
                  <a:pt x="1789464" y="103411"/>
                </a:lnTo>
                <a:lnTo>
                  <a:pt x="1837741" y="111353"/>
                </a:lnTo>
                <a:lnTo>
                  <a:pt x="1885778" y="119716"/>
                </a:lnTo>
                <a:lnTo>
                  <a:pt x="1933568" y="128513"/>
                </a:lnTo>
                <a:lnTo>
                  <a:pt x="1981103" y="137754"/>
                </a:lnTo>
                <a:lnTo>
                  <a:pt x="2028377" y="147452"/>
                </a:lnTo>
                <a:lnTo>
                  <a:pt x="2075384" y="157618"/>
                </a:lnTo>
                <a:lnTo>
                  <a:pt x="2122116" y="168264"/>
                </a:lnTo>
                <a:lnTo>
                  <a:pt x="2168568" y="179402"/>
                </a:lnTo>
                <a:lnTo>
                  <a:pt x="2214731" y="191043"/>
                </a:lnTo>
                <a:lnTo>
                  <a:pt x="2260601" y="203200"/>
                </a:lnTo>
                <a:lnTo>
                  <a:pt x="2839642" y="424656"/>
                </a:lnTo>
                <a:lnTo>
                  <a:pt x="3444876" y="730250"/>
                </a:lnTo>
                <a:lnTo>
                  <a:pt x="3921524" y="1000919"/>
                </a:lnTo>
                <a:lnTo>
                  <a:pt x="4114802" y="1117600"/>
                </a:lnTo>
              </a:path>
            </a:pathLst>
          </a:custGeom>
          <a:noFill/>
          <a:ln w="254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770;p79"/>
          <p:cNvSpPr txBox="1"/>
          <p:nvPr/>
        </p:nvSpPr>
        <p:spPr>
          <a:xfrm>
            <a:off x="5181600" y="5583682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2000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7200" y="5867400"/>
            <a:ext cx="15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Year Number</a:t>
            </a:r>
          </a:p>
        </p:txBody>
      </p:sp>
    </p:spTree>
    <p:extLst>
      <p:ext uri="{BB962C8B-B14F-4D97-AF65-F5344CB8AC3E}">
        <p14:creationId xmlns:p14="http://schemas.microsoft.com/office/powerpoint/2010/main" val="36277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Learning: Classification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1295400"/>
          </a:xfrm>
        </p:spPr>
        <p:txBody>
          <a:bodyPr/>
          <a:lstStyle/>
          <a:p>
            <a:pPr marL="35814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..., (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</a:t>
            </a:r>
          </a:p>
          <a:p>
            <a:pPr marL="35814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 a function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 to predict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marL="47244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categorical</a:t>
            </a:r>
          </a:p>
          <a:p>
            <a:endParaRPr lang="en-IN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1143000" y="2438400"/>
            <a:ext cx="8191744" cy="2655332"/>
            <a:chOff x="914400" y="2971800"/>
            <a:chExt cx="8191744" cy="2655332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4" name="Google Shape;784;p8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6" name="Google Shape;785;p8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786;p8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788;p8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9" name="Google Shape;789;p8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0" name="Google Shape;790;p8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1" name="Google Shape;791;p8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2" name="Google Shape;792;p8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3" name="Google Shape;793;p8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4" name="Google Shape;794;p8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5" name="Google Shape;795;p8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6" name="Google Shape;796;p8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7" name="Google Shape;797;p8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8" name="Google Shape;798;p8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9" name="Google Shape;799;p8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0" name="Google Shape;800;p8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1" name="Google Shape;801;p8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2" name="Google Shape;802;p8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3" name="Google Shape;803;p8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4" name="Google Shape;804;p8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5" name="Google Shape;805;p8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6" name="Google Shape;806;p8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7" name="Google Shape;807;p8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8" name="Google Shape;808;p8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9" name="Google Shape;809;p8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0" name="Google Shape;810;p8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1" name="Google Shape;811;p8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2" name="Google Shape;812;p8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3" name="Google Shape;813;p8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814;p8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" name="Google Shape;815;p8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y=0 (benign)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y=1 (malignant)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Tumor</a:t>
              </a:r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 Size (x)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Cancer (benign / malignant)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5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Learning: Classification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1295400"/>
          </a:xfrm>
        </p:spPr>
        <p:txBody>
          <a:bodyPr/>
          <a:lstStyle/>
          <a:p>
            <a:pPr marL="35814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..., (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</a:t>
            </a:r>
          </a:p>
          <a:p>
            <a:pPr marL="35814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 a function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 to predict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marL="47244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categorical</a:t>
            </a:r>
          </a:p>
          <a:p>
            <a:endParaRPr lang="en-IN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1447800" y="2438400"/>
            <a:ext cx="7886944" cy="2640203"/>
            <a:chOff x="1219200" y="2971800"/>
            <a:chExt cx="7886944" cy="2640203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4" name="Google Shape;784;p8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6" name="Google Shape;785;p8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786;p8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788;p8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9" name="Google Shape;789;p8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0" name="Google Shape;790;p8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1" name="Google Shape;791;p8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2" name="Google Shape;792;p8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3" name="Google Shape;793;p8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4" name="Google Shape;794;p8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5" name="Google Shape;795;p8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6" name="Google Shape;796;p8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7" name="Google Shape;797;p8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8" name="Google Shape;798;p8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9" name="Google Shape;799;p8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0" name="Google Shape;800;p8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1" name="Google Shape;801;p8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2" name="Google Shape;802;p8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3" name="Google Shape;803;p8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4" name="Google Shape;804;p8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5" name="Google Shape;805;p8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6" name="Google Shape;806;p8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7" name="Google Shape;807;p8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8" name="Google Shape;808;p8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9" name="Google Shape;809;p8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0" name="Google Shape;810;p8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1" name="Google Shape;811;p8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2" name="Google Shape;812;p8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3" name="Google Shape;813;p8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814;p8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" name="Google Shape;815;p8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447800" y="4800600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0 (benign)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219200" y="342900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1 (malignant)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86400" y="5181600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Tumor</a:t>
              </a:r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 Size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Cancer (benign / malignant)</a:t>
              </a:r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2895600" y="5181600"/>
            <a:ext cx="6429820" cy="1205230"/>
            <a:chOff x="3359785" y="5715000"/>
            <a:chExt cx="4946015" cy="927100"/>
          </a:xfrm>
        </p:grpSpPr>
        <p:sp>
          <p:nvSpPr>
            <p:cNvPr id="42" name="Google Shape;924;p82"/>
            <p:cNvSpPr/>
            <p:nvPr/>
          </p:nvSpPr>
          <p:spPr>
            <a:xfrm>
              <a:off x="335978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 extrusionOk="0">
                  <a:moveTo>
                    <a:pt x="4793665" y="0"/>
                  </a:moveTo>
                  <a:lnTo>
                    <a:pt x="4784242" y="2481"/>
                  </a:lnTo>
                  <a:lnTo>
                    <a:pt x="4780000" y="5520"/>
                  </a:lnTo>
                  <a:lnTo>
                    <a:pt x="4777346" y="10064"/>
                  </a:lnTo>
                  <a:lnTo>
                    <a:pt x="4774906" y="17223"/>
                  </a:lnTo>
                  <a:lnTo>
                    <a:pt x="4775384" y="24511"/>
                  </a:lnTo>
                  <a:lnTo>
                    <a:pt x="4778557" y="31088"/>
                  </a:lnTo>
                  <a:lnTo>
                    <a:pt x="4784204" y="36118"/>
                  </a:lnTo>
                  <a:lnTo>
                    <a:pt x="4837645" y="67288"/>
                  </a:lnTo>
                  <a:lnTo>
                    <a:pt x="0" y="67288"/>
                  </a:lnTo>
                  <a:lnTo>
                    <a:pt x="0" y="105388"/>
                  </a:lnTo>
                  <a:lnTo>
                    <a:pt x="4837645" y="105388"/>
                  </a:lnTo>
                  <a:lnTo>
                    <a:pt x="4784204" y="136558"/>
                  </a:lnTo>
                  <a:lnTo>
                    <a:pt x="4778557" y="141587"/>
                  </a:lnTo>
                  <a:lnTo>
                    <a:pt x="4775384" y="148164"/>
                  </a:lnTo>
                  <a:lnTo>
                    <a:pt x="4774906" y="155452"/>
                  </a:lnTo>
                  <a:lnTo>
                    <a:pt x="4777346" y="162612"/>
                  </a:lnTo>
                  <a:lnTo>
                    <a:pt x="4782379" y="168262"/>
                  </a:lnTo>
                  <a:lnTo>
                    <a:pt x="4788957" y="171436"/>
                  </a:lnTo>
                  <a:lnTo>
                    <a:pt x="4796245" y="171911"/>
                  </a:lnTo>
                  <a:lnTo>
                    <a:pt x="4803406" y="169467"/>
                  </a:lnTo>
                  <a:lnTo>
                    <a:pt x="4945913" y="86338"/>
                  </a:lnTo>
                  <a:lnTo>
                    <a:pt x="4798860" y="557"/>
                  </a:lnTo>
                  <a:lnTo>
                    <a:pt x="479366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927;p82"/>
            <p:cNvSpPr/>
            <p:nvPr/>
          </p:nvSpPr>
          <p:spPr>
            <a:xfrm>
              <a:off x="36955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928;p82"/>
            <p:cNvSpPr/>
            <p:nvPr/>
          </p:nvSpPr>
          <p:spPr>
            <a:xfrm>
              <a:off x="37673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929;p82"/>
            <p:cNvSpPr/>
            <p:nvPr/>
          </p:nvSpPr>
          <p:spPr>
            <a:xfrm>
              <a:off x="3761042" y="6054467"/>
              <a:ext cx="241300" cy="241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930;p82"/>
            <p:cNvSpPr/>
            <p:nvPr/>
          </p:nvSpPr>
          <p:spPr>
            <a:xfrm>
              <a:off x="42670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931;p82"/>
            <p:cNvSpPr/>
            <p:nvPr/>
          </p:nvSpPr>
          <p:spPr>
            <a:xfrm>
              <a:off x="43388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932;p82"/>
            <p:cNvSpPr/>
            <p:nvPr/>
          </p:nvSpPr>
          <p:spPr>
            <a:xfrm>
              <a:off x="43388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933;p82"/>
            <p:cNvSpPr/>
            <p:nvPr/>
          </p:nvSpPr>
          <p:spPr>
            <a:xfrm>
              <a:off x="40765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934;p82"/>
            <p:cNvSpPr/>
            <p:nvPr/>
          </p:nvSpPr>
          <p:spPr>
            <a:xfrm>
              <a:off x="41483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935;p82"/>
            <p:cNvSpPr/>
            <p:nvPr/>
          </p:nvSpPr>
          <p:spPr>
            <a:xfrm>
              <a:off x="41483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936;p82"/>
            <p:cNvSpPr/>
            <p:nvPr/>
          </p:nvSpPr>
          <p:spPr>
            <a:xfrm>
              <a:off x="4787710" y="6019800"/>
              <a:ext cx="368300" cy="368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937;p82"/>
            <p:cNvSpPr/>
            <p:nvPr/>
          </p:nvSpPr>
          <p:spPr>
            <a:xfrm>
              <a:off x="4855274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938;p82"/>
            <p:cNvSpPr/>
            <p:nvPr/>
          </p:nvSpPr>
          <p:spPr>
            <a:xfrm>
              <a:off x="4848924" y="6054467"/>
              <a:ext cx="241300" cy="241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939;p82"/>
            <p:cNvSpPr/>
            <p:nvPr/>
          </p:nvSpPr>
          <p:spPr>
            <a:xfrm>
              <a:off x="55751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940;p82"/>
            <p:cNvSpPr/>
            <p:nvPr/>
          </p:nvSpPr>
          <p:spPr>
            <a:xfrm>
              <a:off x="56469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941;p82"/>
            <p:cNvSpPr/>
            <p:nvPr/>
          </p:nvSpPr>
          <p:spPr>
            <a:xfrm>
              <a:off x="56469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942;p82"/>
            <p:cNvSpPr/>
            <p:nvPr/>
          </p:nvSpPr>
          <p:spPr>
            <a:xfrm>
              <a:off x="61212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943;p82"/>
            <p:cNvSpPr/>
            <p:nvPr/>
          </p:nvSpPr>
          <p:spPr>
            <a:xfrm>
              <a:off x="61930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944;p82"/>
            <p:cNvSpPr/>
            <p:nvPr/>
          </p:nvSpPr>
          <p:spPr>
            <a:xfrm>
              <a:off x="61930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945;p82"/>
            <p:cNvSpPr/>
            <p:nvPr/>
          </p:nvSpPr>
          <p:spPr>
            <a:xfrm>
              <a:off x="6654610" y="60325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946;p82"/>
            <p:cNvSpPr/>
            <p:nvPr/>
          </p:nvSpPr>
          <p:spPr>
            <a:xfrm>
              <a:off x="6713499" y="6067167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947;p82"/>
            <p:cNvSpPr/>
            <p:nvPr/>
          </p:nvSpPr>
          <p:spPr>
            <a:xfrm>
              <a:off x="7124510" y="6032500"/>
              <a:ext cx="355600" cy="368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948;p82"/>
            <p:cNvSpPr/>
            <p:nvPr/>
          </p:nvSpPr>
          <p:spPr>
            <a:xfrm>
              <a:off x="7181660" y="6067167"/>
              <a:ext cx="241300" cy="241300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949;p82"/>
            <p:cNvSpPr/>
            <p:nvPr/>
          </p:nvSpPr>
          <p:spPr>
            <a:xfrm>
              <a:off x="7429310" y="6032500"/>
              <a:ext cx="368300" cy="368300"/>
            </a:xfrm>
            <a:prstGeom prst="rect">
              <a:avLst/>
            </a:prstGeom>
            <a:blipFill rotWithShape="1">
              <a:blip r:embed="rId1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950;p82"/>
            <p:cNvSpPr/>
            <p:nvPr/>
          </p:nvSpPr>
          <p:spPr>
            <a:xfrm>
              <a:off x="7499096" y="6067167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951;p82"/>
            <p:cNvSpPr/>
            <p:nvPr/>
          </p:nvSpPr>
          <p:spPr>
            <a:xfrm>
              <a:off x="5905310" y="6032500"/>
              <a:ext cx="355600" cy="368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952;p82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953;p82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954;p82"/>
            <p:cNvSpPr/>
            <p:nvPr/>
          </p:nvSpPr>
          <p:spPr>
            <a:xfrm>
              <a:off x="5473510" y="6032500"/>
              <a:ext cx="355600" cy="368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955;p82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956;p82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957;p82"/>
            <p:cNvSpPr/>
            <p:nvPr/>
          </p:nvSpPr>
          <p:spPr>
            <a:xfrm>
              <a:off x="5892610" y="5715000"/>
              <a:ext cx="152400" cy="927100"/>
            </a:xfrm>
            <a:prstGeom prst="rect">
              <a:avLst/>
            </a:prstGeom>
            <a:blipFill rotWithShape="1">
              <a:blip r:embed="rId2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958;p82"/>
            <p:cNvSpPr/>
            <p:nvPr/>
          </p:nvSpPr>
          <p:spPr>
            <a:xfrm>
              <a:off x="596881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w="120000" h="796290" extrusionOk="0">
                  <a:moveTo>
                    <a:pt x="0" y="0"/>
                  </a:moveTo>
                  <a:lnTo>
                    <a:pt x="0" y="79609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019800" y="62484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x=T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4400" y="5181600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 benign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460001" y="5181600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 malignant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0600" y="4724400"/>
            <a:ext cx="31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Learnt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classifer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If x&gt;T, malignant else benign</a:t>
            </a:r>
          </a:p>
        </p:txBody>
      </p:sp>
    </p:spTree>
    <p:extLst>
      <p:ext uri="{BB962C8B-B14F-4D97-AF65-F5344CB8AC3E}">
        <p14:creationId xmlns:p14="http://schemas.microsoft.com/office/powerpoint/2010/main" val="37682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Increasing Feature Dimension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dimension corresponds to an attribute</a:t>
            </a:r>
          </a:p>
          <a:p>
            <a:endParaRPr lang="en-IN" dirty="0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66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Supervised Learning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Linear Regression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Logistic Regression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Naïve Bayes Classifiers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Support Vector Machines (SVMs)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Decision Trees and Random Forests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Neural networks </a:t>
            </a:r>
            <a:endParaRPr lang="en-IN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44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Syllabus - Handout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5419"/>
              </p:ext>
            </p:extLst>
          </p:nvPr>
        </p:nvGraphicFramePr>
        <p:xfrm>
          <a:off x="457200" y="914400"/>
          <a:ext cx="11277600" cy="579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637"/>
                <a:gridCol w="5934273"/>
                <a:gridCol w="4163690"/>
              </a:tblGrid>
              <a:tr h="9984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M5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Classification Models I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Logistic Regression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Support Vector Machines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Naïve Bayes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Comparative Analysis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200">
                          <a:effectLst/>
                        </a:rPr>
                        <a:t>T1: Chapter 4, 5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200">
                          <a:effectLst/>
                        </a:rPr>
                        <a:t>T2: Chapter 5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</a:tr>
              <a:tr h="13978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M6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Classification Models II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Decision Tree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Challenges with Decision tree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Ensembles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6.2.1. Bagging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6.2.2. Boosting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</a:rPr>
                        <a:t>Random Forest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T1: Chapter 6-7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T2: Chapter 4, 5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</a:tr>
              <a:tr h="9984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M7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Unsupervised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7.1. Dimensionality reduction and feature extraction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7.2  K-means Clustering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7.4 EM Algorithm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7.5 Applications</a:t>
                      </a:r>
                      <a:endParaRPr lang="en-IN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T1: Chapter 8-9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T2: Chapter 8-9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</a:tr>
              <a:tr h="798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M8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Neural Networks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8.1. Perceptrons and Delta Rule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8.2. Multi-Layer Perceptrons and Backpropagation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8.3. Deep Learning</a:t>
                      </a:r>
                      <a:endParaRPr lang="en-IN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T1: Chapter 10-11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T2: Chapter 5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</a:tr>
              <a:tr h="798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M9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Deep Networks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9.1. Convolutional Neural Network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9.2. Recurrent Neural Network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9.3. Applications in Image and Text Processing</a:t>
                      </a:r>
                      <a:endParaRPr lang="en-IN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T1: Chapter 14, 15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</a:tr>
              <a:tr h="798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M10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FAccT Machine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10.1. Bias and Fairness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10.2. Interpretability and Transparency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10.3. Robustness and Adversarial Attacks</a:t>
                      </a:r>
                      <a:endParaRPr lang="en-IN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R1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97" marR="71897" marT="0" marB="0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275000" y="1065600"/>
              <a:ext cx="1147320" cy="4006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2480" y="1061640"/>
                <a:ext cx="1157760" cy="40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11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..., </a:t>
            </a:r>
            <a:r>
              <a:rPr lang="en-US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(without labels)</a:t>
            </a:r>
          </a:p>
          <a:p>
            <a:pPr marL="35560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 hidden structure behind the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’s</a:t>
            </a:r>
          </a:p>
          <a:p>
            <a:pPr marL="812800" lvl="1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.g., clustering</a:t>
            </a:r>
          </a:p>
          <a:p>
            <a:endParaRPr lang="en-IN" dirty="0"/>
          </a:p>
        </p:txBody>
      </p:sp>
      <p:grpSp>
        <p:nvGrpSpPr>
          <p:cNvPr id="82" name="Group 81"/>
          <p:cNvGrpSpPr/>
          <p:nvPr/>
        </p:nvGrpSpPr>
        <p:grpSpPr>
          <a:xfrm>
            <a:off x="2256161" y="3044736"/>
            <a:ext cx="7954639" cy="2726055"/>
            <a:chOff x="2256161" y="3044736"/>
            <a:chExt cx="7954639" cy="2726055"/>
          </a:xfrm>
        </p:grpSpPr>
        <p:sp>
          <p:nvSpPr>
            <p:cNvPr id="6" name="Google Shape;1007;p84"/>
            <p:cNvSpPr/>
            <p:nvPr/>
          </p:nvSpPr>
          <p:spPr>
            <a:xfrm>
              <a:off x="23349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8" y="171006"/>
                  </a:lnTo>
                  <a:lnTo>
                    <a:pt x="23745" y="170529"/>
                  </a:lnTo>
                  <a:lnTo>
                    <a:pt x="30323" y="167356"/>
                  </a:lnTo>
                  <a:lnTo>
                    <a:pt x="35352" y="161709"/>
                  </a:lnTo>
                  <a:lnTo>
                    <a:pt x="66523" y="108267"/>
                  </a:lnTo>
                  <a:lnTo>
                    <a:pt x="148729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29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0" y="156956"/>
                  </a:lnTo>
                  <a:lnTo>
                    <a:pt x="171145" y="149668"/>
                  </a:lnTo>
                  <a:lnTo>
                    <a:pt x="168702" y="142506"/>
                  </a:lnTo>
                  <a:lnTo>
                    <a:pt x="148729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1008;p84"/>
            <p:cNvSpPr/>
            <p:nvPr/>
          </p:nvSpPr>
          <p:spPr>
            <a:xfrm>
              <a:off x="2256161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06" y="105384"/>
                  </a:lnTo>
                  <a:lnTo>
                    <a:pt x="3436664" y="136555"/>
                  </a:lnTo>
                  <a:lnTo>
                    <a:pt x="3431017" y="141584"/>
                  </a:lnTo>
                  <a:lnTo>
                    <a:pt x="3427844" y="148162"/>
                  </a:lnTo>
                  <a:lnTo>
                    <a:pt x="3427366" y="155449"/>
                  </a:lnTo>
                  <a:lnTo>
                    <a:pt x="3429806" y="162609"/>
                  </a:lnTo>
                  <a:lnTo>
                    <a:pt x="3434839" y="168259"/>
                  </a:lnTo>
                  <a:lnTo>
                    <a:pt x="3441417" y="171432"/>
                  </a:lnTo>
                  <a:lnTo>
                    <a:pt x="3448705" y="171908"/>
                  </a:lnTo>
                  <a:lnTo>
                    <a:pt x="3455866" y="169464"/>
                  </a:lnTo>
                  <a:lnTo>
                    <a:pt x="3598373" y="86335"/>
                  </a:lnTo>
                  <a:lnTo>
                    <a:pt x="3565714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38" y="0"/>
                  </a:moveTo>
                  <a:lnTo>
                    <a:pt x="3436702" y="2476"/>
                  </a:lnTo>
                  <a:lnTo>
                    <a:pt x="3432460" y="5511"/>
                  </a:lnTo>
                  <a:lnTo>
                    <a:pt x="3429806" y="10058"/>
                  </a:lnTo>
                  <a:lnTo>
                    <a:pt x="3427366" y="17220"/>
                  </a:lnTo>
                  <a:lnTo>
                    <a:pt x="3427844" y="24507"/>
                  </a:lnTo>
                  <a:lnTo>
                    <a:pt x="3431017" y="31086"/>
                  </a:lnTo>
                  <a:lnTo>
                    <a:pt x="3436664" y="36118"/>
                  </a:lnTo>
                  <a:lnTo>
                    <a:pt x="3490106" y="67285"/>
                  </a:lnTo>
                  <a:lnTo>
                    <a:pt x="3565714" y="67285"/>
                  </a:lnTo>
                  <a:lnTo>
                    <a:pt x="3451320" y="558"/>
                  </a:lnTo>
                  <a:lnTo>
                    <a:pt x="3446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1009;p84"/>
            <p:cNvSpPr/>
            <p:nvPr/>
          </p:nvSpPr>
          <p:spPr>
            <a:xfrm>
              <a:off x="2878887" y="42545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1010;p84"/>
            <p:cNvSpPr/>
            <p:nvPr/>
          </p:nvSpPr>
          <p:spPr>
            <a:xfrm>
              <a:off x="2943403" y="429491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011;p84"/>
            <p:cNvSpPr/>
            <p:nvPr/>
          </p:nvSpPr>
          <p:spPr>
            <a:xfrm>
              <a:off x="32852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012;p84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299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599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299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013;p84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014;p84"/>
            <p:cNvSpPr/>
            <p:nvPr/>
          </p:nvSpPr>
          <p:spPr>
            <a:xfrm>
              <a:off x="3285287" y="48641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015;p84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016;p84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017;p84"/>
            <p:cNvSpPr/>
            <p:nvPr/>
          </p:nvSpPr>
          <p:spPr>
            <a:xfrm>
              <a:off x="2828087" y="47498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018;p84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019;p84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020;p84"/>
            <p:cNvSpPr/>
            <p:nvPr/>
          </p:nvSpPr>
          <p:spPr>
            <a:xfrm>
              <a:off x="3209087" y="36576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1021;p84"/>
            <p:cNvSpPr/>
            <p:nvPr/>
          </p:nvSpPr>
          <p:spPr>
            <a:xfrm>
              <a:off x="3271761" y="3700030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1022;p84"/>
            <p:cNvSpPr/>
            <p:nvPr/>
          </p:nvSpPr>
          <p:spPr>
            <a:xfrm>
              <a:off x="3513887" y="3911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1023;p84"/>
            <p:cNvSpPr/>
            <p:nvPr/>
          </p:nvSpPr>
          <p:spPr>
            <a:xfrm>
              <a:off x="3576561" y="3949979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1024;p84"/>
            <p:cNvSpPr/>
            <p:nvPr/>
          </p:nvSpPr>
          <p:spPr>
            <a:xfrm>
              <a:off x="3856787" y="36957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025;p84"/>
            <p:cNvSpPr/>
            <p:nvPr/>
          </p:nvSpPr>
          <p:spPr>
            <a:xfrm>
              <a:off x="3919461" y="3730040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1026;p84"/>
            <p:cNvSpPr/>
            <p:nvPr/>
          </p:nvSpPr>
          <p:spPr>
            <a:xfrm>
              <a:off x="3590087" y="34163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1027;p84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1028;p84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1029;p84"/>
            <p:cNvSpPr/>
            <p:nvPr/>
          </p:nvSpPr>
          <p:spPr>
            <a:xfrm>
              <a:off x="45552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1030;p84"/>
            <p:cNvSpPr/>
            <p:nvPr/>
          </p:nvSpPr>
          <p:spPr>
            <a:xfrm>
              <a:off x="4617961" y="4409211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1031;p84"/>
            <p:cNvSpPr/>
            <p:nvPr/>
          </p:nvSpPr>
          <p:spPr>
            <a:xfrm>
              <a:off x="4301287" y="47117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1032;p84"/>
            <p:cNvSpPr/>
            <p:nvPr/>
          </p:nvSpPr>
          <p:spPr>
            <a:xfrm>
              <a:off x="4365790" y="4752111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1033;p84"/>
            <p:cNvSpPr/>
            <p:nvPr/>
          </p:nvSpPr>
          <p:spPr>
            <a:xfrm>
              <a:off x="4669587" y="47117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1034;p84"/>
            <p:cNvSpPr/>
            <p:nvPr/>
          </p:nvSpPr>
          <p:spPr>
            <a:xfrm>
              <a:off x="4732261" y="4752111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1035;p84"/>
            <p:cNvSpPr/>
            <p:nvPr/>
          </p:nvSpPr>
          <p:spPr>
            <a:xfrm>
              <a:off x="5037887" y="4546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1036;p84"/>
            <p:cNvSpPr/>
            <p:nvPr/>
          </p:nvSpPr>
          <p:spPr>
            <a:xfrm>
              <a:off x="5100561" y="4584979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1037;p84"/>
            <p:cNvSpPr/>
            <p:nvPr/>
          </p:nvSpPr>
          <p:spPr>
            <a:xfrm>
              <a:off x="3082087" y="4622800"/>
              <a:ext cx="368300" cy="368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1038;p84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158793" y="219618"/>
                  </a:lnTo>
                  <a:lnTo>
                    <a:pt x="195124" y="195124"/>
                  </a:lnTo>
                  <a:lnTo>
                    <a:pt x="219618" y="158793"/>
                  </a:lnTo>
                  <a:lnTo>
                    <a:pt x="228600" y="114300"/>
                  </a:lnTo>
                  <a:lnTo>
                    <a:pt x="219618" y="69812"/>
                  </a:lnTo>
                  <a:lnTo>
                    <a:pt x="195124" y="33480"/>
                  </a:lnTo>
                  <a:lnTo>
                    <a:pt x="158793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1039;p84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1040;p84"/>
            <p:cNvSpPr/>
            <p:nvPr/>
          </p:nvSpPr>
          <p:spPr>
            <a:xfrm>
              <a:off x="3348787" y="3302000"/>
              <a:ext cx="3683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1041;p84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1042;p84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1043;p84"/>
            <p:cNvSpPr/>
            <p:nvPr/>
          </p:nvSpPr>
          <p:spPr>
            <a:xfrm>
              <a:off x="66910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5" y="108267"/>
                  </a:moveTo>
                  <a:lnTo>
                    <a:pt x="66525" y="108267"/>
                  </a:lnTo>
                  <a:lnTo>
                    <a:pt x="66525" y="2725623"/>
                  </a:lnTo>
                  <a:lnTo>
                    <a:pt x="104625" y="2725623"/>
                  </a:lnTo>
                  <a:lnTo>
                    <a:pt x="104625" y="108267"/>
                  </a:lnTo>
                  <a:close/>
                </a:path>
                <a:path w="171450" h="2726054" extrusionOk="0">
                  <a:moveTo>
                    <a:pt x="85575" y="0"/>
                  </a:moveTo>
                  <a:lnTo>
                    <a:pt x="2441" y="142506"/>
                  </a:lnTo>
                  <a:lnTo>
                    <a:pt x="0" y="149668"/>
                  </a:lnTo>
                  <a:lnTo>
                    <a:pt x="474" y="156956"/>
                  </a:lnTo>
                  <a:lnTo>
                    <a:pt x="3646" y="163534"/>
                  </a:lnTo>
                  <a:lnTo>
                    <a:pt x="9299" y="168567"/>
                  </a:lnTo>
                  <a:lnTo>
                    <a:pt x="16460" y="171006"/>
                  </a:lnTo>
                  <a:lnTo>
                    <a:pt x="23747" y="170529"/>
                  </a:lnTo>
                  <a:lnTo>
                    <a:pt x="30321" y="167356"/>
                  </a:lnTo>
                  <a:lnTo>
                    <a:pt x="35347" y="161709"/>
                  </a:lnTo>
                  <a:lnTo>
                    <a:pt x="66525" y="108267"/>
                  </a:lnTo>
                  <a:lnTo>
                    <a:pt x="148725" y="108267"/>
                  </a:lnTo>
                  <a:lnTo>
                    <a:pt x="85575" y="0"/>
                  </a:lnTo>
                  <a:close/>
                </a:path>
                <a:path w="171450" h="2726054" extrusionOk="0">
                  <a:moveTo>
                    <a:pt x="148725" y="108267"/>
                  </a:moveTo>
                  <a:lnTo>
                    <a:pt x="104625" y="108267"/>
                  </a:lnTo>
                  <a:lnTo>
                    <a:pt x="135791" y="161709"/>
                  </a:lnTo>
                  <a:lnTo>
                    <a:pt x="140818" y="167356"/>
                  </a:lnTo>
                  <a:lnTo>
                    <a:pt x="147397" y="170529"/>
                  </a:lnTo>
                  <a:lnTo>
                    <a:pt x="154688" y="171006"/>
                  </a:lnTo>
                  <a:lnTo>
                    <a:pt x="161851" y="168567"/>
                  </a:lnTo>
                  <a:lnTo>
                    <a:pt x="167498" y="163534"/>
                  </a:lnTo>
                  <a:lnTo>
                    <a:pt x="170670" y="156956"/>
                  </a:lnTo>
                  <a:lnTo>
                    <a:pt x="171144" y="149668"/>
                  </a:lnTo>
                  <a:lnTo>
                    <a:pt x="168697" y="142506"/>
                  </a:lnTo>
                  <a:lnTo>
                    <a:pt x="148725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1044;p84"/>
            <p:cNvSpPr/>
            <p:nvPr/>
          </p:nvSpPr>
          <p:spPr>
            <a:xfrm>
              <a:off x="6612255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12" y="105384"/>
                  </a:lnTo>
                  <a:lnTo>
                    <a:pt x="3436670" y="136555"/>
                  </a:lnTo>
                  <a:lnTo>
                    <a:pt x="3431023" y="141584"/>
                  </a:lnTo>
                  <a:lnTo>
                    <a:pt x="3427850" y="148162"/>
                  </a:lnTo>
                  <a:lnTo>
                    <a:pt x="3427373" y="155449"/>
                  </a:lnTo>
                  <a:lnTo>
                    <a:pt x="3429812" y="162609"/>
                  </a:lnTo>
                  <a:lnTo>
                    <a:pt x="3434845" y="168259"/>
                  </a:lnTo>
                  <a:lnTo>
                    <a:pt x="3441423" y="171432"/>
                  </a:lnTo>
                  <a:lnTo>
                    <a:pt x="3448711" y="171908"/>
                  </a:lnTo>
                  <a:lnTo>
                    <a:pt x="3455873" y="169464"/>
                  </a:lnTo>
                  <a:lnTo>
                    <a:pt x="3598379" y="86335"/>
                  </a:lnTo>
                  <a:lnTo>
                    <a:pt x="3565721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45" y="0"/>
                  </a:moveTo>
                  <a:lnTo>
                    <a:pt x="3436708" y="2476"/>
                  </a:lnTo>
                  <a:lnTo>
                    <a:pt x="3432467" y="5511"/>
                  </a:lnTo>
                  <a:lnTo>
                    <a:pt x="3429812" y="10058"/>
                  </a:lnTo>
                  <a:lnTo>
                    <a:pt x="3427373" y="17220"/>
                  </a:lnTo>
                  <a:lnTo>
                    <a:pt x="3427850" y="24507"/>
                  </a:lnTo>
                  <a:lnTo>
                    <a:pt x="3431023" y="31086"/>
                  </a:lnTo>
                  <a:lnTo>
                    <a:pt x="3436670" y="36118"/>
                  </a:lnTo>
                  <a:lnTo>
                    <a:pt x="3490112" y="67285"/>
                  </a:lnTo>
                  <a:lnTo>
                    <a:pt x="3565721" y="67285"/>
                  </a:lnTo>
                  <a:lnTo>
                    <a:pt x="3451326" y="558"/>
                  </a:lnTo>
                  <a:lnTo>
                    <a:pt x="3446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1045;p84"/>
            <p:cNvSpPr/>
            <p:nvPr/>
          </p:nvSpPr>
          <p:spPr>
            <a:xfrm>
              <a:off x="7234987" y="42545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1046;p84"/>
            <p:cNvSpPr/>
            <p:nvPr/>
          </p:nvSpPr>
          <p:spPr>
            <a:xfrm>
              <a:off x="7305840" y="4301261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1047;p84"/>
            <p:cNvSpPr/>
            <p:nvPr/>
          </p:nvSpPr>
          <p:spPr>
            <a:xfrm>
              <a:off x="7299490" y="429491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1048;p84"/>
            <p:cNvSpPr/>
            <p:nvPr/>
          </p:nvSpPr>
          <p:spPr>
            <a:xfrm>
              <a:off x="76413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1049;p84"/>
            <p:cNvSpPr/>
            <p:nvPr/>
          </p:nvSpPr>
          <p:spPr>
            <a:xfrm>
              <a:off x="7710411" y="4415561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1050;p84"/>
            <p:cNvSpPr/>
            <p:nvPr/>
          </p:nvSpPr>
          <p:spPr>
            <a:xfrm>
              <a:off x="77104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1051;p84"/>
            <p:cNvSpPr/>
            <p:nvPr/>
          </p:nvSpPr>
          <p:spPr>
            <a:xfrm>
              <a:off x="7641387" y="48641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1052;p84"/>
            <p:cNvSpPr/>
            <p:nvPr/>
          </p:nvSpPr>
          <p:spPr>
            <a:xfrm>
              <a:off x="7710411" y="4912880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1053;p84"/>
            <p:cNvSpPr/>
            <p:nvPr/>
          </p:nvSpPr>
          <p:spPr>
            <a:xfrm>
              <a:off x="77104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1054;p84"/>
            <p:cNvSpPr/>
            <p:nvPr/>
          </p:nvSpPr>
          <p:spPr>
            <a:xfrm>
              <a:off x="7184187" y="47498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1055;p84"/>
            <p:cNvSpPr/>
            <p:nvPr/>
          </p:nvSpPr>
          <p:spPr>
            <a:xfrm>
              <a:off x="7253211" y="4798580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1056;p84"/>
            <p:cNvSpPr/>
            <p:nvPr/>
          </p:nvSpPr>
          <p:spPr>
            <a:xfrm>
              <a:off x="72532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1057;p84"/>
            <p:cNvSpPr/>
            <p:nvPr/>
          </p:nvSpPr>
          <p:spPr>
            <a:xfrm>
              <a:off x="7565187" y="36576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1058;p84"/>
            <p:cNvSpPr/>
            <p:nvPr/>
          </p:nvSpPr>
          <p:spPr>
            <a:xfrm>
              <a:off x="7627861" y="3700030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1059;p84"/>
            <p:cNvSpPr/>
            <p:nvPr/>
          </p:nvSpPr>
          <p:spPr>
            <a:xfrm>
              <a:off x="7869987" y="3911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1060;p84"/>
            <p:cNvSpPr/>
            <p:nvPr/>
          </p:nvSpPr>
          <p:spPr>
            <a:xfrm>
              <a:off x="7932661" y="3949979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1061;p84"/>
            <p:cNvSpPr/>
            <p:nvPr/>
          </p:nvSpPr>
          <p:spPr>
            <a:xfrm>
              <a:off x="8212887" y="36957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1062;p84"/>
            <p:cNvSpPr/>
            <p:nvPr/>
          </p:nvSpPr>
          <p:spPr>
            <a:xfrm>
              <a:off x="8275561" y="3730040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1063;p84"/>
            <p:cNvSpPr/>
            <p:nvPr/>
          </p:nvSpPr>
          <p:spPr>
            <a:xfrm>
              <a:off x="7946187" y="34163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1064;p84"/>
            <p:cNvSpPr/>
            <p:nvPr/>
          </p:nvSpPr>
          <p:spPr>
            <a:xfrm>
              <a:off x="8017040" y="3463061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4" h="228600" extrusionOk="0">
                  <a:moveTo>
                    <a:pt x="114312" y="0"/>
                  </a:moveTo>
                  <a:lnTo>
                    <a:pt x="69817" y="8981"/>
                  </a:lnTo>
                  <a:lnTo>
                    <a:pt x="33481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1" y="195119"/>
                  </a:lnTo>
                  <a:lnTo>
                    <a:pt x="69817" y="219616"/>
                  </a:lnTo>
                  <a:lnTo>
                    <a:pt x="114312" y="228599"/>
                  </a:lnTo>
                  <a:lnTo>
                    <a:pt x="158800" y="219616"/>
                  </a:lnTo>
                  <a:lnTo>
                    <a:pt x="195132" y="195119"/>
                  </a:lnTo>
                  <a:lnTo>
                    <a:pt x="219629" y="158787"/>
                  </a:lnTo>
                  <a:lnTo>
                    <a:pt x="228612" y="114300"/>
                  </a:lnTo>
                  <a:lnTo>
                    <a:pt x="219629" y="69806"/>
                  </a:lnTo>
                  <a:lnTo>
                    <a:pt x="195132" y="33475"/>
                  </a:lnTo>
                  <a:lnTo>
                    <a:pt x="158800" y="8981"/>
                  </a:lnTo>
                  <a:lnTo>
                    <a:pt x="114312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1065;p84"/>
            <p:cNvSpPr/>
            <p:nvPr/>
          </p:nvSpPr>
          <p:spPr>
            <a:xfrm>
              <a:off x="80170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1066;p84"/>
            <p:cNvSpPr/>
            <p:nvPr/>
          </p:nvSpPr>
          <p:spPr>
            <a:xfrm>
              <a:off x="89113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1067;p84"/>
            <p:cNvSpPr/>
            <p:nvPr/>
          </p:nvSpPr>
          <p:spPr>
            <a:xfrm>
              <a:off x="8974061" y="440921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1068;p84"/>
            <p:cNvSpPr/>
            <p:nvPr/>
          </p:nvSpPr>
          <p:spPr>
            <a:xfrm>
              <a:off x="8657387" y="47117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1069;p84"/>
            <p:cNvSpPr/>
            <p:nvPr/>
          </p:nvSpPr>
          <p:spPr>
            <a:xfrm>
              <a:off x="8721890" y="4752111"/>
              <a:ext cx="241300" cy="241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1070;p84"/>
            <p:cNvSpPr/>
            <p:nvPr/>
          </p:nvSpPr>
          <p:spPr>
            <a:xfrm>
              <a:off x="9025687" y="47117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1071;p84"/>
            <p:cNvSpPr/>
            <p:nvPr/>
          </p:nvSpPr>
          <p:spPr>
            <a:xfrm>
              <a:off x="9088361" y="475211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1072;p84"/>
            <p:cNvSpPr/>
            <p:nvPr/>
          </p:nvSpPr>
          <p:spPr>
            <a:xfrm>
              <a:off x="9393987" y="4546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1073;p84"/>
            <p:cNvSpPr/>
            <p:nvPr/>
          </p:nvSpPr>
          <p:spPr>
            <a:xfrm>
              <a:off x="9456661" y="4584979"/>
              <a:ext cx="241300" cy="241300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1074;p84"/>
            <p:cNvSpPr/>
            <p:nvPr/>
          </p:nvSpPr>
          <p:spPr>
            <a:xfrm>
              <a:off x="7438187" y="4622800"/>
              <a:ext cx="368300" cy="368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1075;p84"/>
            <p:cNvSpPr/>
            <p:nvPr/>
          </p:nvSpPr>
          <p:spPr>
            <a:xfrm>
              <a:off x="7512723" y="4667529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1076;p84"/>
            <p:cNvSpPr/>
            <p:nvPr/>
          </p:nvSpPr>
          <p:spPr>
            <a:xfrm>
              <a:off x="75127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1077;p84"/>
            <p:cNvSpPr/>
            <p:nvPr/>
          </p:nvSpPr>
          <p:spPr>
            <a:xfrm>
              <a:off x="7704887" y="3302000"/>
              <a:ext cx="3683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1078;p84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1079;p84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" name="Google Shape;1080;p84"/>
            <p:cNvSpPr/>
            <p:nvPr/>
          </p:nvSpPr>
          <p:spPr>
            <a:xfrm>
              <a:off x="5469687" y="3873500"/>
              <a:ext cx="1219200" cy="698500"/>
            </a:xfrm>
            <a:prstGeom prst="rect">
              <a:avLst/>
            </a:prstGeom>
            <a:blipFill rotWithShape="1">
              <a:blip r:embed="rId1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1081;p84"/>
            <p:cNvSpPr/>
            <p:nvPr/>
          </p:nvSpPr>
          <p:spPr>
            <a:xfrm>
              <a:off x="5533187" y="3934980"/>
              <a:ext cx="1079068" cy="534492"/>
            </a:xfrm>
            <a:prstGeom prst="rect">
              <a:avLst/>
            </a:prstGeom>
            <a:blipFill rotWithShape="1">
              <a:blip r:embed="rId2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1082;p84"/>
            <p:cNvSpPr/>
            <p:nvPr/>
          </p:nvSpPr>
          <p:spPr>
            <a:xfrm>
              <a:off x="5533187" y="3934980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 extrusionOk="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80" y="267248"/>
                  </a:lnTo>
                  <a:lnTo>
                    <a:pt x="811828" y="534495"/>
                  </a:lnTo>
                  <a:lnTo>
                    <a:pt x="811828" y="400871"/>
                  </a:lnTo>
                  <a:lnTo>
                    <a:pt x="0" y="400871"/>
                  </a:lnTo>
                  <a:lnTo>
                    <a:pt x="0" y="133624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Unsupervised Learning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79539" cy="51815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+mn-lt"/>
              </a:rPr>
              <a:t>Clustering </a:t>
            </a:r>
          </a:p>
          <a:p>
            <a:pPr lvl="1"/>
            <a:r>
              <a:rPr lang="en-IN" sz="2400" dirty="0">
                <a:latin typeface="+mn-lt"/>
              </a:rPr>
              <a:t>k-Means </a:t>
            </a:r>
          </a:p>
          <a:p>
            <a:pPr lvl="1"/>
            <a:r>
              <a:rPr lang="en-IN" sz="2400" dirty="0">
                <a:latin typeface="+mn-lt"/>
              </a:rPr>
              <a:t>Hierarchical Cluster Analysis</a:t>
            </a:r>
          </a:p>
          <a:p>
            <a:pPr lvl="1"/>
            <a:r>
              <a:rPr lang="en-IN" sz="2400" dirty="0">
                <a:latin typeface="+mn-lt"/>
              </a:rPr>
              <a:t>Expectation Maximization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+mn-lt"/>
              </a:rPr>
              <a:t>Visualization and dimensionality reduction </a:t>
            </a:r>
          </a:p>
          <a:p>
            <a:pPr lvl="1"/>
            <a:r>
              <a:rPr lang="en-IN" sz="2400" dirty="0">
                <a:latin typeface="+mn-lt"/>
              </a:rPr>
              <a:t>Principal Component Analysis (PCA) </a:t>
            </a:r>
          </a:p>
          <a:p>
            <a:pPr lvl="1"/>
            <a:r>
              <a:rPr lang="en-IN" sz="2400" dirty="0">
                <a:latin typeface="+mn-lt"/>
              </a:rPr>
              <a:t>Kernel PCA</a:t>
            </a:r>
          </a:p>
          <a:p>
            <a:pPr lvl="1"/>
            <a:r>
              <a:rPr lang="en-IN" sz="2400" dirty="0">
                <a:latin typeface="+mn-lt"/>
              </a:rPr>
              <a:t>Locally-Linear Embedding (LLE) </a:t>
            </a:r>
          </a:p>
          <a:p>
            <a:pPr lvl="1"/>
            <a:r>
              <a:rPr lang="en-IN" sz="2400" dirty="0">
                <a:latin typeface="+mn-lt"/>
              </a:rPr>
              <a:t>t-distributed Stochastic </a:t>
            </a:r>
            <a:r>
              <a:rPr lang="en-IN" sz="2400" dirty="0" err="1">
                <a:latin typeface="+mn-lt"/>
              </a:rPr>
              <a:t>Neighbor</a:t>
            </a:r>
            <a:r>
              <a:rPr lang="en-IN" sz="2400" dirty="0">
                <a:latin typeface="+mn-lt"/>
              </a:rPr>
              <a:t> Embedding (t-SNE)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+mn-lt"/>
              </a:rPr>
              <a:t>Association rule learning </a:t>
            </a:r>
          </a:p>
          <a:p>
            <a:pPr lvl="1"/>
            <a:r>
              <a:rPr lang="en-IN" sz="2400" dirty="0" err="1">
                <a:latin typeface="+mn-lt"/>
              </a:rPr>
              <a:t>Apriori</a:t>
            </a:r>
            <a:r>
              <a:rPr lang="en-IN" sz="2400" dirty="0">
                <a:latin typeface="+mn-lt"/>
              </a:rPr>
              <a:t> </a:t>
            </a:r>
          </a:p>
          <a:p>
            <a:pPr lvl="1"/>
            <a:r>
              <a:rPr lang="en-IN" sz="2400" dirty="0" err="1">
                <a:latin typeface="+mn-lt"/>
              </a:rPr>
              <a:t>Eclat</a:t>
            </a:r>
            <a:r>
              <a:rPr lang="en-US" sz="2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141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447799"/>
          </a:xfrm>
        </p:spPr>
        <p:txBody>
          <a:bodyPr>
            <a:noAutofit/>
          </a:bodyPr>
          <a:lstStyle/>
          <a:p>
            <a:r>
              <a:rPr lang="en-US" dirty="0"/>
              <a:t>Preserve as much structure as possible </a:t>
            </a:r>
          </a:p>
          <a:p>
            <a:pPr lvl="1"/>
            <a:r>
              <a:rPr lang="en-US" dirty="0"/>
              <a:t>e.g., trying to keep separate clusters in the input space from overlapping in the visualization</a:t>
            </a:r>
          </a:p>
          <a:p>
            <a:r>
              <a:rPr lang="en-US" dirty="0"/>
              <a:t>Understand how the data is organized</a:t>
            </a:r>
          </a:p>
          <a:p>
            <a:r>
              <a:rPr lang="en-US" dirty="0"/>
              <a:t>Identify unsuspected patterns.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Visualize 2/3D representation of complex unlabelled training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24200"/>
            <a:ext cx="5560367" cy="3484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15" y="3200400"/>
            <a:ext cx="6037385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4495800"/>
            <a:ext cx="1007007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automobile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1862" y="5062182"/>
            <a:ext cx="508473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deer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5791200"/>
            <a:ext cx="603050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horse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6172200"/>
            <a:ext cx="502061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ship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3886200"/>
            <a:ext cx="468398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0" y="4114800"/>
            <a:ext cx="559769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truck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86200" y="3810000"/>
            <a:ext cx="476412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bird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3581400"/>
            <a:ext cx="405880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cat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1000" y="3124200"/>
            <a:ext cx="484428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frog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6248400"/>
            <a:ext cx="774571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airplane</a:t>
            </a:r>
          </a:p>
        </p:txBody>
      </p:sp>
    </p:spTree>
    <p:extLst>
      <p:ext uri="{BB962C8B-B14F-4D97-AF65-F5344CB8AC3E}">
        <p14:creationId xmlns:p14="http://schemas.microsoft.com/office/powerpoint/2010/main" val="153926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Association Rule Mining</a:t>
            </a:r>
          </a:p>
        </p:txBody>
      </p:sp>
      <p:pic>
        <p:nvPicPr>
          <p:cNvPr id="1026" name="Picture 2" descr="Association Rule Mining">
            <a:extLst>
              <a:ext uri="{FF2B5EF4-FFF2-40B4-BE49-F238E27FC236}">
                <a16:creationId xmlns:a16="http://schemas.microsoft.com/office/drawing/2014/main" xmlns="" id="{6D2F5180-BE93-66A4-7CA0-93B8CC9F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" y="924933"/>
            <a:ext cx="6705600" cy="286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sociation Rules | Big Data Mining &amp; Machine Learning">
            <a:extLst>
              <a:ext uri="{FF2B5EF4-FFF2-40B4-BE49-F238E27FC236}">
                <a16:creationId xmlns:a16="http://schemas.microsoft.com/office/drawing/2014/main" xmlns="" id="{DF217B6F-C468-830E-1956-04EE12CE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3" y="3579041"/>
            <a:ext cx="5172694" cy="31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321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Applications: Unsupervised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Genomics application: Group individuals by genetic similarity</a:t>
            </a:r>
          </a:p>
          <a:p>
            <a:endParaRPr lang="en-IN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95400" y="1752600"/>
            <a:ext cx="8915400" cy="4724400"/>
            <a:chOff x="318200" y="1840585"/>
            <a:chExt cx="8276518" cy="4256712"/>
          </a:xfrm>
        </p:grpSpPr>
        <p:sp>
          <p:nvSpPr>
            <p:cNvPr id="5" name="Google Shape;1089;p85"/>
            <p:cNvSpPr txBox="1"/>
            <p:nvPr/>
          </p:nvSpPr>
          <p:spPr>
            <a:xfrm rot="-5400000">
              <a:off x="31700" y="4096502"/>
              <a:ext cx="9090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5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Genes</a:t>
              </a:r>
              <a:endParaRPr sz="20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" name="Google Shape;1090;p85"/>
            <p:cNvSpPr txBox="1"/>
            <p:nvPr/>
          </p:nvSpPr>
          <p:spPr>
            <a:xfrm>
              <a:off x="4118249" y="5797597"/>
              <a:ext cx="14409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Individuals</a:t>
              </a:r>
              <a:endParaRPr sz="18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7" name="Google Shape;1092;p85"/>
            <p:cNvSpPr/>
            <p:nvPr/>
          </p:nvSpPr>
          <p:spPr>
            <a:xfrm>
              <a:off x="759377" y="2052383"/>
              <a:ext cx="7830463" cy="3633787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1094;p85"/>
            <p:cNvSpPr/>
            <p:nvPr/>
          </p:nvSpPr>
          <p:spPr>
            <a:xfrm>
              <a:off x="766630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50" y="0"/>
                  </a:lnTo>
                  <a:lnTo>
                    <a:pt x="360693" y="38129"/>
                  </a:lnTo>
                  <a:lnTo>
                    <a:pt x="372811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7" y="157783"/>
                  </a:lnTo>
                  <a:lnTo>
                    <a:pt x="723130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1095;p85"/>
            <p:cNvSpPr/>
            <p:nvPr/>
          </p:nvSpPr>
          <p:spPr>
            <a:xfrm>
              <a:off x="1489764" y="1841500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7"/>
                  </a:lnTo>
                  <a:lnTo>
                    <a:pt x="34533" y="105654"/>
                  </a:lnTo>
                  <a:lnTo>
                    <a:pt x="56543" y="97956"/>
                  </a:lnTo>
                  <a:lnTo>
                    <a:pt x="223103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9" y="90258"/>
                  </a:lnTo>
                  <a:lnTo>
                    <a:pt x="336188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096;p85"/>
            <p:cNvSpPr/>
            <p:nvPr/>
          </p:nvSpPr>
          <p:spPr>
            <a:xfrm>
              <a:off x="2057403" y="1840585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7"/>
                  </a:lnTo>
                  <a:lnTo>
                    <a:pt x="34533" y="105654"/>
                  </a:lnTo>
                  <a:lnTo>
                    <a:pt x="56543" y="97956"/>
                  </a:lnTo>
                  <a:lnTo>
                    <a:pt x="223103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9" y="90258"/>
                  </a:lnTo>
                  <a:lnTo>
                    <a:pt x="336188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097;p85"/>
            <p:cNvSpPr/>
            <p:nvPr/>
          </p:nvSpPr>
          <p:spPr>
            <a:xfrm>
              <a:off x="2625034" y="1840585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60" y="90258"/>
                  </a:lnTo>
                  <a:lnTo>
                    <a:pt x="304432" y="69265"/>
                  </a:lnTo>
                  <a:lnTo>
                    <a:pt x="316549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7" y="90258"/>
                  </a:lnTo>
                  <a:lnTo>
                    <a:pt x="377536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098;p85"/>
            <p:cNvSpPr/>
            <p:nvPr/>
          </p:nvSpPr>
          <p:spPr>
            <a:xfrm>
              <a:off x="3276599" y="1840585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 extrusionOk="0">
                  <a:moveTo>
                    <a:pt x="0" y="195913"/>
                  </a:moveTo>
                  <a:lnTo>
                    <a:pt x="4442" y="157783"/>
                  </a:lnTo>
                  <a:lnTo>
                    <a:pt x="16558" y="126647"/>
                  </a:lnTo>
                  <a:lnTo>
                    <a:pt x="34530" y="105653"/>
                  </a:lnTo>
                  <a:lnTo>
                    <a:pt x="56540" y="97955"/>
                  </a:lnTo>
                  <a:lnTo>
                    <a:pt x="469016" y="97957"/>
                  </a:lnTo>
                  <a:lnTo>
                    <a:pt x="491024" y="90259"/>
                  </a:lnTo>
                  <a:lnTo>
                    <a:pt x="508997" y="69266"/>
                  </a:lnTo>
                  <a:lnTo>
                    <a:pt x="521114" y="38129"/>
                  </a:lnTo>
                  <a:lnTo>
                    <a:pt x="525558" y="0"/>
                  </a:lnTo>
                  <a:lnTo>
                    <a:pt x="530001" y="38129"/>
                  </a:lnTo>
                  <a:lnTo>
                    <a:pt x="542119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7" y="97957"/>
                  </a:lnTo>
                  <a:lnTo>
                    <a:pt x="1032266" y="105655"/>
                  </a:lnTo>
                  <a:lnTo>
                    <a:pt x="1050239" y="126648"/>
                  </a:lnTo>
                  <a:lnTo>
                    <a:pt x="1062357" y="157784"/>
                  </a:lnTo>
                  <a:lnTo>
                    <a:pt x="1066800" y="19591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099;p85"/>
            <p:cNvSpPr/>
            <p:nvPr/>
          </p:nvSpPr>
          <p:spPr>
            <a:xfrm>
              <a:off x="4343399" y="1840585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7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9" y="0"/>
                  </a:lnTo>
                  <a:lnTo>
                    <a:pt x="492462" y="38129"/>
                  </a:lnTo>
                  <a:lnTo>
                    <a:pt x="504580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8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7" y="157783"/>
                  </a:lnTo>
                  <a:lnTo>
                    <a:pt x="990600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100;p85"/>
            <p:cNvSpPr/>
            <p:nvPr/>
          </p:nvSpPr>
          <p:spPr>
            <a:xfrm>
              <a:off x="5341139" y="1840585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 extrusionOk="0">
                  <a:moveTo>
                    <a:pt x="0" y="195913"/>
                  </a:moveTo>
                  <a:lnTo>
                    <a:pt x="4444" y="157783"/>
                  </a:lnTo>
                  <a:lnTo>
                    <a:pt x="16563" y="126647"/>
                  </a:lnTo>
                  <a:lnTo>
                    <a:pt x="34538" y="105654"/>
                  </a:lnTo>
                  <a:lnTo>
                    <a:pt x="56550" y="97956"/>
                  </a:lnTo>
                  <a:lnTo>
                    <a:pt x="653201" y="97956"/>
                  </a:lnTo>
                  <a:lnTo>
                    <a:pt x="675209" y="90258"/>
                  </a:lnTo>
                  <a:lnTo>
                    <a:pt x="693182" y="69265"/>
                  </a:lnTo>
                  <a:lnTo>
                    <a:pt x="705300" y="38129"/>
                  </a:lnTo>
                  <a:lnTo>
                    <a:pt x="709743" y="0"/>
                  </a:lnTo>
                  <a:lnTo>
                    <a:pt x="714186" y="38129"/>
                  </a:lnTo>
                  <a:lnTo>
                    <a:pt x="726304" y="69265"/>
                  </a:lnTo>
                  <a:lnTo>
                    <a:pt x="744276" y="90258"/>
                  </a:lnTo>
                  <a:lnTo>
                    <a:pt x="766285" y="97956"/>
                  </a:lnTo>
                  <a:lnTo>
                    <a:pt x="1384118" y="97956"/>
                  </a:lnTo>
                  <a:lnTo>
                    <a:pt x="1406127" y="105654"/>
                  </a:lnTo>
                  <a:lnTo>
                    <a:pt x="1424099" y="126647"/>
                  </a:lnTo>
                  <a:lnTo>
                    <a:pt x="1436217" y="157783"/>
                  </a:lnTo>
                  <a:lnTo>
                    <a:pt x="1440660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101;p85"/>
            <p:cNvSpPr/>
            <p:nvPr/>
          </p:nvSpPr>
          <p:spPr>
            <a:xfrm>
              <a:off x="6781793" y="1841500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 extrusionOk="0">
                  <a:moveTo>
                    <a:pt x="0" y="195913"/>
                  </a:moveTo>
                  <a:lnTo>
                    <a:pt x="4444" y="157783"/>
                  </a:lnTo>
                  <a:lnTo>
                    <a:pt x="16563" y="126646"/>
                  </a:lnTo>
                  <a:lnTo>
                    <a:pt x="34538" y="105653"/>
                  </a:lnTo>
                  <a:lnTo>
                    <a:pt x="56550" y="97955"/>
                  </a:lnTo>
                  <a:lnTo>
                    <a:pt x="836367" y="97957"/>
                  </a:lnTo>
                  <a:lnTo>
                    <a:pt x="858376" y="90259"/>
                  </a:lnTo>
                  <a:lnTo>
                    <a:pt x="876349" y="69266"/>
                  </a:lnTo>
                  <a:lnTo>
                    <a:pt x="888467" y="38129"/>
                  </a:lnTo>
                  <a:lnTo>
                    <a:pt x="892910" y="0"/>
                  </a:lnTo>
                  <a:lnTo>
                    <a:pt x="897353" y="38129"/>
                  </a:lnTo>
                  <a:lnTo>
                    <a:pt x="909471" y="69266"/>
                  </a:lnTo>
                  <a:lnTo>
                    <a:pt x="927443" y="90259"/>
                  </a:lnTo>
                  <a:lnTo>
                    <a:pt x="949452" y="97957"/>
                  </a:lnTo>
                  <a:lnTo>
                    <a:pt x="1755918" y="97957"/>
                  </a:lnTo>
                  <a:lnTo>
                    <a:pt x="1777927" y="105655"/>
                  </a:lnTo>
                  <a:lnTo>
                    <a:pt x="1795900" y="126648"/>
                  </a:lnTo>
                  <a:lnTo>
                    <a:pt x="1808017" y="157785"/>
                  </a:lnTo>
                  <a:lnTo>
                    <a:pt x="1812461" y="195915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75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Applications: Unsupervised Learning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057400" y="990600"/>
            <a:ext cx="3962400" cy="2819400"/>
            <a:chOff x="2328360" y="1232992"/>
            <a:chExt cx="3084316" cy="1985378"/>
          </a:xfrm>
        </p:grpSpPr>
        <p:sp>
          <p:nvSpPr>
            <p:cNvPr id="5" name="Google Shape;1109;p86"/>
            <p:cNvSpPr/>
            <p:nvPr/>
          </p:nvSpPr>
          <p:spPr>
            <a:xfrm>
              <a:off x="2328360" y="1232992"/>
              <a:ext cx="1490370" cy="198537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1110;p86"/>
            <p:cNvSpPr/>
            <p:nvPr/>
          </p:nvSpPr>
          <p:spPr>
            <a:xfrm>
              <a:off x="3922306" y="1232992"/>
              <a:ext cx="1490370" cy="1985378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" name="Google Shape;1111;p86"/>
          <p:cNvSpPr txBox="1"/>
          <p:nvPr/>
        </p:nvSpPr>
        <p:spPr>
          <a:xfrm>
            <a:off x="2590800" y="1066800"/>
            <a:ext cx="3065043" cy="3812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8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Organize computing clusters</a:t>
            </a:r>
            <a:endParaRPr sz="18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9" name="Google Shape;1113;p86"/>
          <p:cNvSpPr/>
          <p:nvPr/>
        </p:nvSpPr>
        <p:spPr>
          <a:xfrm>
            <a:off x="6248400" y="3886200"/>
            <a:ext cx="3886200" cy="271671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075854" y="3848100"/>
            <a:ext cx="3263900" cy="3390900"/>
            <a:chOff x="2075854" y="3467100"/>
            <a:chExt cx="3263900" cy="3390900"/>
          </a:xfrm>
        </p:grpSpPr>
        <p:sp>
          <p:nvSpPr>
            <p:cNvPr id="11" name="Google Shape;1115;p86"/>
            <p:cNvSpPr/>
            <p:nvPr/>
          </p:nvSpPr>
          <p:spPr>
            <a:xfrm>
              <a:off x="2075854" y="3467100"/>
              <a:ext cx="3263900" cy="33909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116;p86"/>
            <p:cNvSpPr/>
            <p:nvPr/>
          </p:nvSpPr>
          <p:spPr>
            <a:xfrm>
              <a:off x="4234168" y="4156908"/>
              <a:ext cx="368640" cy="678934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117;p86"/>
            <p:cNvSpPr/>
            <p:nvPr/>
          </p:nvSpPr>
          <p:spPr>
            <a:xfrm>
              <a:off x="3941763" y="3965125"/>
              <a:ext cx="368640" cy="678934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118;p86"/>
            <p:cNvSpPr/>
            <p:nvPr/>
          </p:nvSpPr>
          <p:spPr>
            <a:xfrm>
              <a:off x="3879254" y="4273087"/>
              <a:ext cx="368640" cy="678934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119;p86"/>
            <p:cNvSpPr/>
            <p:nvPr/>
          </p:nvSpPr>
          <p:spPr>
            <a:xfrm>
              <a:off x="2794841" y="5035129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120;p86"/>
            <p:cNvSpPr/>
            <p:nvPr/>
          </p:nvSpPr>
          <p:spPr>
            <a:xfrm>
              <a:off x="4498925" y="4876147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121;p86"/>
            <p:cNvSpPr/>
            <p:nvPr/>
          </p:nvSpPr>
          <p:spPr>
            <a:xfrm>
              <a:off x="3277972" y="4876147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122;p86"/>
            <p:cNvSpPr/>
            <p:nvPr/>
          </p:nvSpPr>
          <p:spPr>
            <a:xfrm>
              <a:off x="3553283" y="5073290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123;p86"/>
            <p:cNvSpPr/>
            <p:nvPr/>
          </p:nvSpPr>
          <p:spPr>
            <a:xfrm>
              <a:off x="4049853" y="4968703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1124;p86"/>
            <p:cNvSpPr/>
            <p:nvPr/>
          </p:nvSpPr>
          <p:spPr>
            <a:xfrm>
              <a:off x="3671342" y="5317504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1125;p86"/>
            <p:cNvSpPr/>
            <p:nvPr/>
          </p:nvSpPr>
          <p:spPr>
            <a:xfrm>
              <a:off x="3086392" y="5256319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1126;p86"/>
            <p:cNvSpPr/>
            <p:nvPr/>
          </p:nvSpPr>
          <p:spPr>
            <a:xfrm>
              <a:off x="3298279" y="4015023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1127;p86"/>
            <p:cNvSpPr/>
            <p:nvPr/>
          </p:nvSpPr>
          <p:spPr>
            <a:xfrm>
              <a:off x="2803887" y="4096430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128;p86"/>
            <p:cNvSpPr/>
            <p:nvPr/>
          </p:nvSpPr>
          <p:spPr>
            <a:xfrm>
              <a:off x="3125534" y="4326389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1129;p86"/>
            <p:cNvSpPr/>
            <p:nvPr/>
          </p:nvSpPr>
          <p:spPr>
            <a:xfrm>
              <a:off x="2756891" y="4289775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1130;p86"/>
            <p:cNvSpPr/>
            <p:nvPr/>
          </p:nvSpPr>
          <p:spPr>
            <a:xfrm>
              <a:off x="4126078" y="5215614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248400" y="957647"/>
            <a:ext cx="3540417" cy="2852353"/>
            <a:chOff x="6639218" y="957647"/>
            <a:chExt cx="3149599" cy="2406887"/>
          </a:xfrm>
        </p:grpSpPr>
        <p:sp>
          <p:nvSpPr>
            <p:cNvPr id="27" name="Google Shape;1131;p86"/>
            <p:cNvSpPr/>
            <p:nvPr/>
          </p:nvSpPr>
          <p:spPr>
            <a:xfrm>
              <a:off x="6890881" y="1109602"/>
              <a:ext cx="292201" cy="622537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1132;p86"/>
            <p:cNvSpPr/>
            <p:nvPr/>
          </p:nvSpPr>
          <p:spPr>
            <a:xfrm>
              <a:off x="7750556" y="1058485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1133;p86"/>
            <p:cNvSpPr/>
            <p:nvPr/>
          </p:nvSpPr>
          <p:spPr>
            <a:xfrm>
              <a:off x="7666241" y="2197040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1134;p86"/>
            <p:cNvSpPr/>
            <p:nvPr/>
          </p:nvSpPr>
          <p:spPr>
            <a:xfrm>
              <a:off x="6639218" y="1856134"/>
              <a:ext cx="292201" cy="622537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1135;p86"/>
            <p:cNvSpPr/>
            <p:nvPr/>
          </p:nvSpPr>
          <p:spPr>
            <a:xfrm>
              <a:off x="7161632" y="1901473"/>
              <a:ext cx="292201" cy="622537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1136;p86"/>
            <p:cNvSpPr/>
            <p:nvPr/>
          </p:nvSpPr>
          <p:spPr>
            <a:xfrm>
              <a:off x="8209611" y="957647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1137;p86"/>
            <p:cNvSpPr/>
            <p:nvPr/>
          </p:nvSpPr>
          <p:spPr>
            <a:xfrm>
              <a:off x="8111198" y="1726987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1138;p86"/>
            <p:cNvSpPr/>
            <p:nvPr/>
          </p:nvSpPr>
          <p:spPr>
            <a:xfrm>
              <a:off x="8919045" y="1024550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1139;p86"/>
            <p:cNvSpPr/>
            <p:nvPr/>
          </p:nvSpPr>
          <p:spPr>
            <a:xfrm>
              <a:off x="8549501" y="1360313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1140;p86"/>
            <p:cNvSpPr/>
            <p:nvPr/>
          </p:nvSpPr>
          <p:spPr>
            <a:xfrm>
              <a:off x="9496616" y="1104446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1141;p86"/>
            <p:cNvSpPr/>
            <p:nvPr/>
          </p:nvSpPr>
          <p:spPr>
            <a:xfrm>
              <a:off x="9273604" y="1721895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1142;p86"/>
            <p:cNvSpPr/>
            <p:nvPr/>
          </p:nvSpPr>
          <p:spPr>
            <a:xfrm>
              <a:off x="8198358" y="2579449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1143;p86"/>
            <p:cNvSpPr/>
            <p:nvPr/>
          </p:nvSpPr>
          <p:spPr>
            <a:xfrm>
              <a:off x="8676056" y="2339331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1144;p86"/>
            <p:cNvSpPr/>
            <p:nvPr/>
          </p:nvSpPr>
          <p:spPr>
            <a:xfrm>
              <a:off x="6881190" y="1732089"/>
              <a:ext cx="165735" cy="306705"/>
            </a:xfrm>
            <a:custGeom>
              <a:avLst/>
              <a:gdLst/>
              <a:ahLst/>
              <a:cxnLst/>
              <a:rect l="l" t="t" r="r" b="b"/>
              <a:pathLst>
                <a:path w="165735" h="306705" extrusionOk="0">
                  <a:moveTo>
                    <a:pt x="19176" y="182321"/>
                  </a:moveTo>
                  <a:lnTo>
                    <a:pt x="5194" y="183476"/>
                  </a:lnTo>
                  <a:lnTo>
                    <a:pt x="0" y="189611"/>
                  </a:lnTo>
                  <a:lnTo>
                    <a:pt x="9664" y="306222"/>
                  </a:lnTo>
                  <a:lnTo>
                    <a:pt x="97378" y="246545"/>
                  </a:lnTo>
                  <a:lnTo>
                    <a:pt x="52222" y="246545"/>
                  </a:lnTo>
                  <a:lnTo>
                    <a:pt x="57441" y="235610"/>
                  </a:lnTo>
                  <a:lnTo>
                    <a:pt x="29298" y="235610"/>
                  </a:lnTo>
                  <a:lnTo>
                    <a:pt x="25311" y="187515"/>
                  </a:lnTo>
                  <a:lnTo>
                    <a:pt x="19176" y="182321"/>
                  </a:lnTo>
                  <a:close/>
                </a:path>
                <a:path w="165735" h="306705" extrusionOk="0">
                  <a:moveTo>
                    <a:pt x="92125" y="219405"/>
                  </a:moveTo>
                  <a:lnTo>
                    <a:pt x="52222" y="246545"/>
                  </a:lnTo>
                  <a:lnTo>
                    <a:pt x="97378" y="246545"/>
                  </a:lnTo>
                  <a:lnTo>
                    <a:pt x="106413" y="240398"/>
                  </a:lnTo>
                  <a:lnTo>
                    <a:pt x="107911" y="232498"/>
                  </a:lnTo>
                  <a:lnTo>
                    <a:pt x="100025" y="220903"/>
                  </a:lnTo>
                  <a:lnTo>
                    <a:pt x="92125" y="219405"/>
                  </a:lnTo>
                  <a:close/>
                </a:path>
                <a:path w="165735" h="306705" extrusionOk="0">
                  <a:moveTo>
                    <a:pt x="160775" y="59677"/>
                  </a:moveTo>
                  <a:lnTo>
                    <a:pt x="113271" y="59677"/>
                  </a:lnTo>
                  <a:lnTo>
                    <a:pt x="29298" y="235610"/>
                  </a:lnTo>
                  <a:lnTo>
                    <a:pt x="57441" y="235610"/>
                  </a:lnTo>
                  <a:lnTo>
                    <a:pt x="136194" y="70612"/>
                  </a:lnTo>
                  <a:lnTo>
                    <a:pt x="161681" y="70612"/>
                  </a:lnTo>
                  <a:lnTo>
                    <a:pt x="160775" y="59677"/>
                  </a:lnTo>
                  <a:close/>
                </a:path>
                <a:path w="165735" h="306705" extrusionOk="0">
                  <a:moveTo>
                    <a:pt x="161681" y="70612"/>
                  </a:moveTo>
                  <a:lnTo>
                    <a:pt x="136194" y="70612"/>
                  </a:lnTo>
                  <a:lnTo>
                    <a:pt x="140182" y="118706"/>
                  </a:lnTo>
                  <a:lnTo>
                    <a:pt x="146316" y="123901"/>
                  </a:lnTo>
                  <a:lnTo>
                    <a:pt x="160299" y="122745"/>
                  </a:lnTo>
                  <a:lnTo>
                    <a:pt x="165493" y="116611"/>
                  </a:lnTo>
                  <a:lnTo>
                    <a:pt x="161681" y="70612"/>
                  </a:lnTo>
                  <a:close/>
                </a:path>
                <a:path w="165735" h="306705" extrusionOk="0">
                  <a:moveTo>
                    <a:pt x="155828" y="0"/>
                  </a:moveTo>
                  <a:lnTo>
                    <a:pt x="59080" y="65811"/>
                  </a:lnTo>
                  <a:lnTo>
                    <a:pt x="57581" y="73710"/>
                  </a:lnTo>
                  <a:lnTo>
                    <a:pt x="65468" y="85318"/>
                  </a:lnTo>
                  <a:lnTo>
                    <a:pt x="73380" y="86817"/>
                  </a:lnTo>
                  <a:lnTo>
                    <a:pt x="113271" y="59677"/>
                  </a:lnTo>
                  <a:lnTo>
                    <a:pt x="160775" y="59677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1145;p86"/>
            <p:cNvSpPr/>
            <p:nvPr/>
          </p:nvSpPr>
          <p:spPr>
            <a:xfrm>
              <a:off x="7021424" y="1732089"/>
              <a:ext cx="177800" cy="351155"/>
            </a:xfrm>
            <a:custGeom>
              <a:avLst/>
              <a:gdLst/>
              <a:ahLst/>
              <a:cxnLst/>
              <a:rect l="l" t="t" r="r" b="b"/>
              <a:pathLst>
                <a:path w="177800" h="351155" extrusionOk="0">
                  <a:moveTo>
                    <a:pt x="83718" y="259816"/>
                  </a:moveTo>
                  <a:lnTo>
                    <a:pt x="75755" y="260921"/>
                  </a:lnTo>
                  <a:lnTo>
                    <a:pt x="67284" y="272110"/>
                  </a:lnTo>
                  <a:lnTo>
                    <a:pt x="68389" y="280073"/>
                  </a:lnTo>
                  <a:lnTo>
                    <a:pt x="161683" y="350685"/>
                  </a:lnTo>
                  <a:lnTo>
                    <a:pt x="169959" y="288937"/>
                  </a:lnTo>
                  <a:lnTo>
                    <a:pt x="122199" y="288937"/>
                  </a:lnTo>
                  <a:lnTo>
                    <a:pt x="83718" y="259816"/>
                  </a:lnTo>
                  <a:close/>
                </a:path>
                <a:path w="177800" h="351155" extrusionOk="0">
                  <a:moveTo>
                    <a:pt x="59099" y="71513"/>
                  </a:moveTo>
                  <a:lnTo>
                    <a:pt x="31584" y="71513"/>
                  </a:lnTo>
                  <a:lnTo>
                    <a:pt x="122199" y="288937"/>
                  </a:lnTo>
                  <a:lnTo>
                    <a:pt x="169959" y="288937"/>
                  </a:lnTo>
                  <a:lnTo>
                    <a:pt x="171268" y="279171"/>
                  </a:lnTo>
                  <a:lnTo>
                    <a:pt x="145643" y="279171"/>
                  </a:lnTo>
                  <a:lnTo>
                    <a:pt x="59099" y="71513"/>
                  </a:lnTo>
                  <a:close/>
                </a:path>
                <a:path w="177800" h="351155" extrusionOk="0">
                  <a:moveTo>
                    <a:pt x="158445" y="226466"/>
                  </a:moveTo>
                  <a:lnTo>
                    <a:pt x="152057" y="231343"/>
                  </a:lnTo>
                  <a:lnTo>
                    <a:pt x="145643" y="279171"/>
                  </a:lnTo>
                  <a:lnTo>
                    <a:pt x="171268" y="279171"/>
                  </a:lnTo>
                  <a:lnTo>
                    <a:pt x="177228" y="234708"/>
                  </a:lnTo>
                  <a:lnTo>
                    <a:pt x="172351" y="228320"/>
                  </a:lnTo>
                  <a:lnTo>
                    <a:pt x="158445" y="226466"/>
                  </a:lnTo>
                  <a:close/>
                </a:path>
                <a:path w="177800" h="351155" extrusionOk="0">
                  <a:moveTo>
                    <a:pt x="15544" y="0"/>
                  </a:moveTo>
                  <a:lnTo>
                    <a:pt x="0" y="115963"/>
                  </a:lnTo>
                  <a:lnTo>
                    <a:pt x="4876" y="122364"/>
                  </a:lnTo>
                  <a:lnTo>
                    <a:pt x="18783" y="124218"/>
                  </a:lnTo>
                  <a:lnTo>
                    <a:pt x="25171" y="119341"/>
                  </a:lnTo>
                  <a:lnTo>
                    <a:pt x="31584" y="71513"/>
                  </a:lnTo>
                  <a:lnTo>
                    <a:pt x="59099" y="71513"/>
                  </a:lnTo>
                  <a:lnTo>
                    <a:pt x="55029" y="61747"/>
                  </a:lnTo>
                  <a:lnTo>
                    <a:pt x="97126" y="61747"/>
                  </a:lnTo>
                  <a:lnTo>
                    <a:pt x="15544" y="0"/>
                  </a:lnTo>
                  <a:close/>
                </a:path>
                <a:path w="177800" h="351155" extrusionOk="0">
                  <a:moveTo>
                    <a:pt x="97126" y="61747"/>
                  </a:moveTo>
                  <a:lnTo>
                    <a:pt x="55029" y="61747"/>
                  </a:lnTo>
                  <a:lnTo>
                    <a:pt x="93510" y="90868"/>
                  </a:lnTo>
                  <a:lnTo>
                    <a:pt x="101472" y="89763"/>
                  </a:lnTo>
                  <a:lnTo>
                    <a:pt x="109943" y="78574"/>
                  </a:lnTo>
                  <a:lnTo>
                    <a:pt x="108838" y="70612"/>
                  </a:lnTo>
                  <a:lnTo>
                    <a:pt x="97126" y="617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1146;p86"/>
            <p:cNvSpPr/>
            <p:nvPr/>
          </p:nvSpPr>
          <p:spPr>
            <a:xfrm>
              <a:off x="7453795" y="2349487"/>
              <a:ext cx="212496" cy="1588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1147;p86"/>
            <p:cNvSpPr/>
            <p:nvPr/>
          </p:nvSpPr>
          <p:spPr>
            <a:xfrm>
              <a:off x="7243217" y="2741997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1148;p86"/>
            <p:cNvSpPr/>
            <p:nvPr/>
          </p:nvSpPr>
          <p:spPr>
            <a:xfrm>
              <a:off x="7896632" y="168097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 extrusionOk="0">
                  <a:moveTo>
                    <a:pt x="124244" y="278777"/>
                  </a:moveTo>
                  <a:lnTo>
                    <a:pt x="116522" y="281025"/>
                  </a:lnTo>
                  <a:lnTo>
                    <a:pt x="109778" y="293319"/>
                  </a:lnTo>
                  <a:lnTo>
                    <a:pt x="112026" y="301040"/>
                  </a:lnTo>
                  <a:lnTo>
                    <a:pt x="214591" y="357327"/>
                  </a:lnTo>
                  <a:lnTo>
                    <a:pt x="213889" y="301993"/>
                  </a:lnTo>
                  <a:lnTo>
                    <a:pt x="166547" y="301993"/>
                  </a:lnTo>
                  <a:lnTo>
                    <a:pt x="124244" y="278777"/>
                  </a:lnTo>
                  <a:close/>
                </a:path>
                <a:path w="214629" h="357505" extrusionOk="0">
                  <a:moveTo>
                    <a:pt x="55900" y="68427"/>
                  </a:moveTo>
                  <a:lnTo>
                    <a:pt x="26276" y="68427"/>
                  </a:lnTo>
                  <a:lnTo>
                    <a:pt x="166547" y="301993"/>
                  </a:lnTo>
                  <a:lnTo>
                    <a:pt x="213889" y="301993"/>
                  </a:lnTo>
                  <a:lnTo>
                    <a:pt x="213722" y="288912"/>
                  </a:lnTo>
                  <a:lnTo>
                    <a:pt x="188328" y="288912"/>
                  </a:lnTo>
                  <a:lnTo>
                    <a:pt x="55900" y="68427"/>
                  </a:lnTo>
                  <a:close/>
                </a:path>
                <a:path w="214629" h="357505" extrusionOk="0">
                  <a:moveTo>
                    <a:pt x="207340" y="234721"/>
                  </a:moveTo>
                  <a:lnTo>
                    <a:pt x="193319" y="234911"/>
                  </a:lnTo>
                  <a:lnTo>
                    <a:pt x="187705" y="240664"/>
                  </a:lnTo>
                  <a:lnTo>
                    <a:pt x="188328" y="288912"/>
                  </a:lnTo>
                  <a:lnTo>
                    <a:pt x="213722" y="288912"/>
                  </a:lnTo>
                  <a:lnTo>
                    <a:pt x="213106" y="240334"/>
                  </a:lnTo>
                  <a:lnTo>
                    <a:pt x="207340" y="234721"/>
                  </a:lnTo>
                  <a:close/>
                </a:path>
                <a:path w="214629" h="357505" extrusionOk="0">
                  <a:moveTo>
                    <a:pt x="0" y="0"/>
                  </a:moveTo>
                  <a:lnTo>
                    <a:pt x="1485" y="116992"/>
                  </a:lnTo>
                  <a:lnTo>
                    <a:pt x="7251" y="122605"/>
                  </a:lnTo>
                  <a:lnTo>
                    <a:pt x="21272" y="122427"/>
                  </a:lnTo>
                  <a:lnTo>
                    <a:pt x="26885" y="116674"/>
                  </a:lnTo>
                  <a:lnTo>
                    <a:pt x="26276" y="68427"/>
                  </a:lnTo>
                  <a:lnTo>
                    <a:pt x="55900" y="68427"/>
                  </a:lnTo>
                  <a:lnTo>
                    <a:pt x="48044" y="55346"/>
                  </a:lnTo>
                  <a:lnTo>
                    <a:pt x="100865" y="55346"/>
                  </a:lnTo>
                  <a:lnTo>
                    <a:pt x="0" y="0"/>
                  </a:lnTo>
                  <a:close/>
                </a:path>
                <a:path w="214629" h="357505" extrusionOk="0">
                  <a:moveTo>
                    <a:pt x="100865" y="55346"/>
                  </a:moveTo>
                  <a:lnTo>
                    <a:pt x="48044" y="55346"/>
                  </a:lnTo>
                  <a:lnTo>
                    <a:pt x="90347" y="78562"/>
                  </a:lnTo>
                  <a:lnTo>
                    <a:pt x="98069" y="76314"/>
                  </a:lnTo>
                  <a:lnTo>
                    <a:pt x="104825" y="64007"/>
                  </a:lnTo>
                  <a:lnTo>
                    <a:pt x="102577" y="56286"/>
                  </a:lnTo>
                  <a:lnTo>
                    <a:pt x="100865" y="55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1149;p86"/>
            <p:cNvSpPr/>
            <p:nvPr/>
          </p:nvSpPr>
          <p:spPr>
            <a:xfrm>
              <a:off x="7535380" y="2819539"/>
              <a:ext cx="277495" cy="234315"/>
            </a:xfrm>
            <a:custGeom>
              <a:avLst/>
              <a:gdLst/>
              <a:ahLst/>
              <a:cxnLst/>
              <a:rect l="l" t="t" r="r" b="b"/>
              <a:pathLst>
                <a:path w="277495" h="234314" extrusionOk="0">
                  <a:moveTo>
                    <a:pt x="46481" y="120078"/>
                  </a:moveTo>
                  <a:lnTo>
                    <a:pt x="39217" y="123532"/>
                  </a:lnTo>
                  <a:lnTo>
                    <a:pt x="0" y="233768"/>
                  </a:lnTo>
                  <a:lnTo>
                    <a:pt x="115252" y="213639"/>
                  </a:lnTo>
                  <a:lnTo>
                    <a:pt x="119875" y="207060"/>
                  </a:lnTo>
                  <a:lnTo>
                    <a:pt x="118103" y="196913"/>
                  </a:lnTo>
                  <a:lnTo>
                    <a:pt x="63347" y="196913"/>
                  </a:lnTo>
                  <a:lnTo>
                    <a:pt x="86345" y="177507"/>
                  </a:lnTo>
                  <a:lnTo>
                    <a:pt x="46964" y="177507"/>
                  </a:lnTo>
                  <a:lnTo>
                    <a:pt x="63144" y="132041"/>
                  </a:lnTo>
                  <a:lnTo>
                    <a:pt x="59689" y="124777"/>
                  </a:lnTo>
                  <a:lnTo>
                    <a:pt x="46481" y="120078"/>
                  </a:lnTo>
                  <a:close/>
                </a:path>
                <a:path w="277495" h="234314" extrusionOk="0">
                  <a:moveTo>
                    <a:pt x="110883" y="188620"/>
                  </a:moveTo>
                  <a:lnTo>
                    <a:pt x="63347" y="196913"/>
                  </a:lnTo>
                  <a:lnTo>
                    <a:pt x="118103" y="196913"/>
                  </a:lnTo>
                  <a:lnTo>
                    <a:pt x="117462" y="193243"/>
                  </a:lnTo>
                  <a:lnTo>
                    <a:pt x="110883" y="188620"/>
                  </a:lnTo>
                  <a:close/>
                </a:path>
                <a:path w="277495" h="234314" extrusionOk="0">
                  <a:moveTo>
                    <a:pt x="263905" y="36842"/>
                  </a:moveTo>
                  <a:lnTo>
                    <a:pt x="213652" y="36842"/>
                  </a:lnTo>
                  <a:lnTo>
                    <a:pt x="46964" y="177507"/>
                  </a:lnTo>
                  <a:lnTo>
                    <a:pt x="86345" y="177507"/>
                  </a:lnTo>
                  <a:lnTo>
                    <a:pt x="230035" y="56260"/>
                  </a:lnTo>
                  <a:lnTo>
                    <a:pt x="256996" y="56260"/>
                  </a:lnTo>
                  <a:lnTo>
                    <a:pt x="263905" y="36842"/>
                  </a:lnTo>
                  <a:close/>
                </a:path>
                <a:path w="277495" h="234314" extrusionOk="0">
                  <a:moveTo>
                    <a:pt x="256996" y="56260"/>
                  </a:moveTo>
                  <a:lnTo>
                    <a:pt x="230035" y="56260"/>
                  </a:lnTo>
                  <a:lnTo>
                    <a:pt x="213855" y="101726"/>
                  </a:lnTo>
                  <a:lnTo>
                    <a:pt x="217309" y="108991"/>
                  </a:lnTo>
                  <a:lnTo>
                    <a:pt x="230530" y="113690"/>
                  </a:lnTo>
                  <a:lnTo>
                    <a:pt x="237794" y="110235"/>
                  </a:lnTo>
                  <a:lnTo>
                    <a:pt x="256996" y="56260"/>
                  </a:lnTo>
                  <a:close/>
                </a:path>
                <a:path w="277495" h="234314" extrusionOk="0">
                  <a:moveTo>
                    <a:pt x="277012" y="0"/>
                  </a:moveTo>
                  <a:lnTo>
                    <a:pt x="161747" y="20129"/>
                  </a:lnTo>
                  <a:lnTo>
                    <a:pt x="157124" y="26708"/>
                  </a:lnTo>
                  <a:lnTo>
                    <a:pt x="159537" y="40525"/>
                  </a:lnTo>
                  <a:lnTo>
                    <a:pt x="166115" y="45148"/>
                  </a:lnTo>
                  <a:lnTo>
                    <a:pt x="213652" y="36842"/>
                  </a:lnTo>
                  <a:lnTo>
                    <a:pt x="263905" y="36842"/>
                  </a:lnTo>
                  <a:lnTo>
                    <a:pt x="2770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1150;p86"/>
            <p:cNvSpPr/>
            <p:nvPr/>
          </p:nvSpPr>
          <p:spPr>
            <a:xfrm>
              <a:off x="7958417" y="2508262"/>
              <a:ext cx="240029" cy="382905"/>
            </a:xfrm>
            <a:custGeom>
              <a:avLst/>
              <a:gdLst/>
              <a:ahLst/>
              <a:cxnLst/>
              <a:rect l="l" t="t" r="r" b="b"/>
              <a:pathLst>
                <a:path w="240029" h="382905" extrusionOk="0">
                  <a:moveTo>
                    <a:pt x="148107" y="305727"/>
                  </a:moveTo>
                  <a:lnTo>
                    <a:pt x="140436" y="308127"/>
                  </a:lnTo>
                  <a:lnTo>
                    <a:pt x="133921" y="320560"/>
                  </a:lnTo>
                  <a:lnTo>
                    <a:pt x="136321" y="328231"/>
                  </a:lnTo>
                  <a:lnTo>
                    <a:pt x="239979" y="382511"/>
                  </a:lnTo>
                  <a:lnTo>
                    <a:pt x="238224" y="328117"/>
                  </a:lnTo>
                  <a:lnTo>
                    <a:pt x="190855" y="328117"/>
                  </a:lnTo>
                  <a:lnTo>
                    <a:pt x="148107" y="305727"/>
                  </a:lnTo>
                  <a:close/>
                </a:path>
                <a:path w="240029" h="382905" extrusionOk="0">
                  <a:moveTo>
                    <a:pt x="57580" y="67894"/>
                  </a:moveTo>
                  <a:lnTo>
                    <a:pt x="27597" y="67894"/>
                  </a:lnTo>
                  <a:lnTo>
                    <a:pt x="190855" y="328117"/>
                  </a:lnTo>
                  <a:lnTo>
                    <a:pt x="238224" y="328117"/>
                  </a:lnTo>
                  <a:lnTo>
                    <a:pt x="237789" y="314617"/>
                  </a:lnTo>
                  <a:lnTo>
                    <a:pt x="212369" y="314617"/>
                  </a:lnTo>
                  <a:lnTo>
                    <a:pt x="57580" y="67894"/>
                  </a:lnTo>
                  <a:close/>
                </a:path>
                <a:path w="240029" h="382905" extrusionOk="0">
                  <a:moveTo>
                    <a:pt x="230339" y="260070"/>
                  </a:moveTo>
                  <a:lnTo>
                    <a:pt x="216319" y="260527"/>
                  </a:lnTo>
                  <a:lnTo>
                    <a:pt x="210819" y="266382"/>
                  </a:lnTo>
                  <a:lnTo>
                    <a:pt x="212369" y="314617"/>
                  </a:lnTo>
                  <a:lnTo>
                    <a:pt x="237789" y="314617"/>
                  </a:lnTo>
                  <a:lnTo>
                    <a:pt x="236207" y="265569"/>
                  </a:lnTo>
                  <a:lnTo>
                    <a:pt x="230339" y="260070"/>
                  </a:lnTo>
                  <a:close/>
                </a:path>
                <a:path w="240029" h="382905" extrusionOk="0">
                  <a:moveTo>
                    <a:pt x="0" y="0"/>
                  </a:moveTo>
                  <a:lnTo>
                    <a:pt x="3771" y="116941"/>
                  </a:lnTo>
                  <a:lnTo>
                    <a:pt x="9639" y="122440"/>
                  </a:lnTo>
                  <a:lnTo>
                    <a:pt x="23660" y="121983"/>
                  </a:lnTo>
                  <a:lnTo>
                    <a:pt x="29159" y="116116"/>
                  </a:lnTo>
                  <a:lnTo>
                    <a:pt x="27597" y="67894"/>
                  </a:lnTo>
                  <a:lnTo>
                    <a:pt x="57580" y="67894"/>
                  </a:lnTo>
                  <a:lnTo>
                    <a:pt x="49110" y="54394"/>
                  </a:lnTo>
                  <a:lnTo>
                    <a:pt x="103680" y="54394"/>
                  </a:lnTo>
                  <a:lnTo>
                    <a:pt x="0" y="0"/>
                  </a:lnTo>
                  <a:close/>
                </a:path>
                <a:path w="240029" h="382905" extrusionOk="0">
                  <a:moveTo>
                    <a:pt x="103680" y="54394"/>
                  </a:moveTo>
                  <a:lnTo>
                    <a:pt x="49110" y="54394"/>
                  </a:lnTo>
                  <a:lnTo>
                    <a:pt x="91859" y="76784"/>
                  </a:lnTo>
                  <a:lnTo>
                    <a:pt x="99542" y="74383"/>
                  </a:lnTo>
                  <a:lnTo>
                    <a:pt x="106044" y="61950"/>
                  </a:lnTo>
                  <a:lnTo>
                    <a:pt x="103680" y="54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1151;p86"/>
            <p:cNvSpPr/>
            <p:nvPr/>
          </p:nvSpPr>
          <p:spPr>
            <a:xfrm>
              <a:off x="7535368" y="2857512"/>
              <a:ext cx="663575" cy="229235"/>
            </a:xfrm>
            <a:custGeom>
              <a:avLst/>
              <a:gdLst/>
              <a:ahLst/>
              <a:cxnLst/>
              <a:rect l="l" t="t" r="r" b="b"/>
              <a:pathLst>
                <a:path w="663575" h="229235" extrusionOk="0">
                  <a:moveTo>
                    <a:pt x="84112" y="114439"/>
                  </a:moveTo>
                  <a:lnTo>
                    <a:pt x="0" y="195770"/>
                  </a:lnTo>
                  <a:lnTo>
                    <a:pt x="112191" y="228955"/>
                  </a:lnTo>
                  <a:lnTo>
                    <a:pt x="119253" y="225120"/>
                  </a:lnTo>
                  <a:lnTo>
                    <a:pt x="123240" y="211670"/>
                  </a:lnTo>
                  <a:lnTo>
                    <a:pt x="119392" y="204597"/>
                  </a:lnTo>
                  <a:lnTo>
                    <a:pt x="73126" y="190906"/>
                  </a:lnTo>
                  <a:lnTo>
                    <a:pt x="173727" y="166243"/>
                  </a:lnTo>
                  <a:lnTo>
                    <a:pt x="67081" y="166243"/>
                  </a:lnTo>
                  <a:lnTo>
                    <a:pt x="101765" y="132702"/>
                  </a:lnTo>
                  <a:lnTo>
                    <a:pt x="101904" y="124663"/>
                  </a:lnTo>
                  <a:lnTo>
                    <a:pt x="92151" y="114579"/>
                  </a:lnTo>
                  <a:lnTo>
                    <a:pt x="84112" y="114439"/>
                  </a:lnTo>
                  <a:close/>
                </a:path>
                <a:path w="663575" h="229235" extrusionOk="0">
                  <a:moveTo>
                    <a:pt x="550849" y="0"/>
                  </a:moveTo>
                  <a:lnTo>
                    <a:pt x="543788" y="3848"/>
                  </a:lnTo>
                  <a:lnTo>
                    <a:pt x="539813" y="17297"/>
                  </a:lnTo>
                  <a:lnTo>
                    <a:pt x="543648" y="24358"/>
                  </a:lnTo>
                  <a:lnTo>
                    <a:pt x="589914" y="38049"/>
                  </a:lnTo>
                  <a:lnTo>
                    <a:pt x="67081" y="166243"/>
                  </a:lnTo>
                  <a:lnTo>
                    <a:pt x="173727" y="166243"/>
                  </a:lnTo>
                  <a:lnTo>
                    <a:pt x="595972" y="62725"/>
                  </a:lnTo>
                  <a:lnTo>
                    <a:pt x="632512" y="62725"/>
                  </a:lnTo>
                  <a:lnTo>
                    <a:pt x="663054" y="33197"/>
                  </a:lnTo>
                  <a:lnTo>
                    <a:pt x="550849" y="0"/>
                  </a:lnTo>
                  <a:close/>
                </a:path>
                <a:path w="663575" h="229235" extrusionOk="0">
                  <a:moveTo>
                    <a:pt x="632512" y="62725"/>
                  </a:moveTo>
                  <a:lnTo>
                    <a:pt x="595972" y="62725"/>
                  </a:lnTo>
                  <a:lnTo>
                    <a:pt x="561276" y="96266"/>
                  </a:lnTo>
                  <a:lnTo>
                    <a:pt x="561136" y="104305"/>
                  </a:lnTo>
                  <a:lnTo>
                    <a:pt x="570890" y="114388"/>
                  </a:lnTo>
                  <a:lnTo>
                    <a:pt x="578929" y="114528"/>
                  </a:lnTo>
                  <a:lnTo>
                    <a:pt x="632512" y="627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1152;p86"/>
            <p:cNvSpPr/>
            <p:nvPr/>
          </p:nvSpPr>
          <p:spPr>
            <a:xfrm>
              <a:off x="8490522" y="2650553"/>
              <a:ext cx="185572" cy="24022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1153;p86"/>
            <p:cNvSpPr/>
            <p:nvPr/>
          </p:nvSpPr>
          <p:spPr>
            <a:xfrm>
              <a:off x="7958392" y="2470124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 extrusionOk="0">
                  <a:moveTo>
                    <a:pt x="198930" y="64668"/>
                  </a:moveTo>
                  <a:lnTo>
                    <a:pt x="68325" y="64668"/>
                  </a:lnTo>
                  <a:lnTo>
                    <a:pt x="644448" y="178904"/>
                  </a:lnTo>
                  <a:lnTo>
                    <a:pt x="598830" y="194652"/>
                  </a:lnTo>
                  <a:lnTo>
                    <a:pt x="595312" y="201879"/>
                  </a:lnTo>
                  <a:lnTo>
                    <a:pt x="599884" y="215137"/>
                  </a:lnTo>
                  <a:lnTo>
                    <a:pt x="607123" y="218655"/>
                  </a:lnTo>
                  <a:lnTo>
                    <a:pt x="717727" y="180492"/>
                  </a:lnTo>
                  <a:lnTo>
                    <a:pt x="687739" y="153987"/>
                  </a:lnTo>
                  <a:lnTo>
                    <a:pt x="649389" y="153987"/>
                  </a:lnTo>
                  <a:lnTo>
                    <a:pt x="198930" y="64668"/>
                  </a:lnTo>
                  <a:close/>
                </a:path>
                <a:path w="718184" h="219075" extrusionOk="0">
                  <a:moveTo>
                    <a:pt x="630047" y="102997"/>
                  </a:moveTo>
                  <a:lnTo>
                    <a:pt x="622033" y="103492"/>
                  </a:lnTo>
                  <a:lnTo>
                    <a:pt x="612736" y="114007"/>
                  </a:lnTo>
                  <a:lnTo>
                    <a:pt x="613232" y="122034"/>
                  </a:lnTo>
                  <a:lnTo>
                    <a:pt x="649389" y="153987"/>
                  </a:lnTo>
                  <a:lnTo>
                    <a:pt x="687739" y="153987"/>
                  </a:lnTo>
                  <a:lnTo>
                    <a:pt x="630047" y="102997"/>
                  </a:lnTo>
                  <a:close/>
                </a:path>
                <a:path w="718184" h="219075" extrusionOk="0">
                  <a:moveTo>
                    <a:pt x="110591" y="0"/>
                  </a:moveTo>
                  <a:lnTo>
                    <a:pt x="0" y="38176"/>
                  </a:lnTo>
                  <a:lnTo>
                    <a:pt x="87668" y="115658"/>
                  </a:lnTo>
                  <a:lnTo>
                    <a:pt x="95694" y="115163"/>
                  </a:lnTo>
                  <a:lnTo>
                    <a:pt x="104978" y="104660"/>
                  </a:lnTo>
                  <a:lnTo>
                    <a:pt x="104482" y="96634"/>
                  </a:lnTo>
                  <a:lnTo>
                    <a:pt x="68325" y="64668"/>
                  </a:lnTo>
                  <a:lnTo>
                    <a:pt x="198930" y="64668"/>
                  </a:lnTo>
                  <a:lnTo>
                    <a:pt x="73266" y="39750"/>
                  </a:lnTo>
                  <a:lnTo>
                    <a:pt x="118884" y="24015"/>
                  </a:lnTo>
                  <a:lnTo>
                    <a:pt x="122402" y="16789"/>
                  </a:lnTo>
                  <a:lnTo>
                    <a:pt x="117830" y="3517"/>
                  </a:lnTo>
                  <a:lnTo>
                    <a:pt x="110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1154;p86"/>
            <p:cNvSpPr/>
            <p:nvPr/>
          </p:nvSpPr>
          <p:spPr>
            <a:xfrm>
              <a:off x="8042707" y="1266189"/>
              <a:ext cx="166954" cy="106286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1155;p86"/>
            <p:cNvSpPr/>
            <p:nvPr/>
          </p:nvSpPr>
          <p:spPr>
            <a:xfrm>
              <a:off x="6890830" y="1979295"/>
              <a:ext cx="292735" cy="118110"/>
            </a:xfrm>
            <a:custGeom>
              <a:avLst/>
              <a:gdLst/>
              <a:ahLst/>
              <a:cxnLst/>
              <a:rect l="l" t="t" r="r" b="b"/>
              <a:pathLst>
                <a:path w="292735" h="118110" extrusionOk="0">
                  <a:moveTo>
                    <a:pt x="101066" y="0"/>
                  </a:moveTo>
                  <a:lnTo>
                    <a:pt x="0" y="58966"/>
                  </a:lnTo>
                  <a:lnTo>
                    <a:pt x="101066" y="117919"/>
                  </a:lnTo>
                  <a:lnTo>
                    <a:pt x="108838" y="115862"/>
                  </a:lnTo>
                  <a:lnTo>
                    <a:pt x="115912" y="103746"/>
                  </a:lnTo>
                  <a:lnTo>
                    <a:pt x="113855" y="95973"/>
                  </a:lnTo>
                  <a:lnTo>
                    <a:pt x="72174" y="71666"/>
                  </a:lnTo>
                  <a:lnTo>
                    <a:pt x="270526" y="71666"/>
                  </a:lnTo>
                  <a:lnTo>
                    <a:pt x="292315" y="58953"/>
                  </a:lnTo>
                  <a:lnTo>
                    <a:pt x="270562" y="46266"/>
                  </a:lnTo>
                  <a:lnTo>
                    <a:pt x="72174" y="46266"/>
                  </a:lnTo>
                  <a:lnTo>
                    <a:pt x="113855" y="21945"/>
                  </a:lnTo>
                  <a:lnTo>
                    <a:pt x="115912" y="14173"/>
                  </a:lnTo>
                  <a:lnTo>
                    <a:pt x="108838" y="2057"/>
                  </a:lnTo>
                  <a:lnTo>
                    <a:pt x="101066" y="0"/>
                  </a:lnTo>
                  <a:close/>
                </a:path>
                <a:path w="292735" h="118110" extrusionOk="0">
                  <a:moveTo>
                    <a:pt x="270526" y="71666"/>
                  </a:moveTo>
                  <a:lnTo>
                    <a:pt x="220141" y="71666"/>
                  </a:lnTo>
                  <a:lnTo>
                    <a:pt x="178460" y="95973"/>
                  </a:lnTo>
                  <a:lnTo>
                    <a:pt x="176402" y="103746"/>
                  </a:lnTo>
                  <a:lnTo>
                    <a:pt x="183476" y="115862"/>
                  </a:lnTo>
                  <a:lnTo>
                    <a:pt x="191249" y="117919"/>
                  </a:lnTo>
                  <a:lnTo>
                    <a:pt x="270526" y="71666"/>
                  </a:lnTo>
                  <a:close/>
                </a:path>
                <a:path w="292735" h="118110" extrusionOk="0">
                  <a:moveTo>
                    <a:pt x="190817" y="1396"/>
                  </a:moveTo>
                  <a:lnTo>
                    <a:pt x="184543" y="3060"/>
                  </a:lnTo>
                  <a:lnTo>
                    <a:pt x="181711" y="5079"/>
                  </a:lnTo>
                  <a:lnTo>
                    <a:pt x="176402" y="14173"/>
                  </a:lnTo>
                  <a:lnTo>
                    <a:pt x="178460" y="21945"/>
                  </a:lnTo>
                  <a:lnTo>
                    <a:pt x="220141" y="46266"/>
                  </a:lnTo>
                  <a:lnTo>
                    <a:pt x="270562" y="46266"/>
                  </a:lnTo>
                  <a:lnTo>
                    <a:pt x="194284" y="1777"/>
                  </a:lnTo>
                  <a:lnTo>
                    <a:pt x="190817" y="1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1156;p86"/>
            <p:cNvSpPr/>
            <p:nvPr/>
          </p:nvSpPr>
          <p:spPr>
            <a:xfrm>
              <a:off x="8501761" y="1226705"/>
              <a:ext cx="417830" cy="151765"/>
            </a:xfrm>
            <a:custGeom>
              <a:avLst/>
              <a:gdLst/>
              <a:ahLst/>
              <a:cxnLst/>
              <a:rect l="l" t="t" r="r" b="b"/>
              <a:pathLst>
                <a:path w="417829" h="151765" extrusionOk="0">
                  <a:moveTo>
                    <a:pt x="229652" y="66166"/>
                  </a:moveTo>
                  <a:lnTo>
                    <a:pt x="69253" y="66166"/>
                  </a:lnTo>
                  <a:lnTo>
                    <a:pt x="344055" y="110236"/>
                  </a:lnTo>
                  <a:lnTo>
                    <a:pt x="299059" y="127647"/>
                  </a:lnTo>
                  <a:lnTo>
                    <a:pt x="295808" y="135000"/>
                  </a:lnTo>
                  <a:lnTo>
                    <a:pt x="300863" y="148081"/>
                  </a:lnTo>
                  <a:lnTo>
                    <a:pt x="308216" y="151333"/>
                  </a:lnTo>
                  <a:lnTo>
                    <a:pt x="417347" y="109118"/>
                  </a:lnTo>
                  <a:lnTo>
                    <a:pt x="388132" y="85153"/>
                  </a:lnTo>
                  <a:lnTo>
                    <a:pt x="348081" y="85153"/>
                  </a:lnTo>
                  <a:lnTo>
                    <a:pt x="229652" y="66166"/>
                  </a:lnTo>
                  <a:close/>
                </a:path>
                <a:path w="417829" h="151765" extrusionOk="0">
                  <a:moveTo>
                    <a:pt x="109118" y="0"/>
                  </a:moveTo>
                  <a:lnTo>
                    <a:pt x="0" y="42202"/>
                  </a:lnTo>
                  <a:lnTo>
                    <a:pt x="90449" y="116408"/>
                  </a:lnTo>
                  <a:lnTo>
                    <a:pt x="98463" y="115620"/>
                  </a:lnTo>
                  <a:lnTo>
                    <a:pt x="107353" y="104775"/>
                  </a:lnTo>
                  <a:lnTo>
                    <a:pt x="106565" y="96774"/>
                  </a:lnTo>
                  <a:lnTo>
                    <a:pt x="69253" y="66166"/>
                  </a:lnTo>
                  <a:lnTo>
                    <a:pt x="229652" y="66166"/>
                  </a:lnTo>
                  <a:lnTo>
                    <a:pt x="73278" y="41097"/>
                  </a:lnTo>
                  <a:lnTo>
                    <a:pt x="118287" y="23685"/>
                  </a:lnTo>
                  <a:lnTo>
                    <a:pt x="121539" y="16332"/>
                  </a:lnTo>
                  <a:lnTo>
                    <a:pt x="116471" y="3238"/>
                  </a:lnTo>
                  <a:lnTo>
                    <a:pt x="109118" y="0"/>
                  </a:lnTo>
                  <a:close/>
                </a:path>
                <a:path w="417829" h="151765" extrusionOk="0">
                  <a:moveTo>
                    <a:pt x="326885" y="34912"/>
                  </a:moveTo>
                  <a:lnTo>
                    <a:pt x="318884" y="35699"/>
                  </a:lnTo>
                  <a:lnTo>
                    <a:pt x="309981" y="46545"/>
                  </a:lnTo>
                  <a:lnTo>
                    <a:pt x="310781" y="54546"/>
                  </a:lnTo>
                  <a:lnTo>
                    <a:pt x="348081" y="85153"/>
                  </a:lnTo>
                  <a:lnTo>
                    <a:pt x="388132" y="85153"/>
                  </a:lnTo>
                  <a:lnTo>
                    <a:pt x="326885" y="349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1157;p86"/>
            <p:cNvSpPr/>
            <p:nvPr/>
          </p:nvSpPr>
          <p:spPr>
            <a:xfrm>
              <a:off x="9211196" y="1306283"/>
              <a:ext cx="285750" cy="139065"/>
            </a:xfrm>
            <a:custGeom>
              <a:avLst/>
              <a:gdLst/>
              <a:ahLst/>
              <a:cxnLst/>
              <a:rect l="l" t="t" r="r" b="b"/>
              <a:pathLst>
                <a:path w="285750" h="139065" extrusionOk="0">
                  <a:moveTo>
                    <a:pt x="160287" y="61213"/>
                  </a:moveTo>
                  <a:lnTo>
                    <a:pt x="66078" y="61213"/>
                  </a:lnTo>
                  <a:lnTo>
                    <a:pt x="212547" y="102222"/>
                  </a:lnTo>
                  <a:lnTo>
                    <a:pt x="165849" y="114388"/>
                  </a:lnTo>
                  <a:lnTo>
                    <a:pt x="161785" y="121323"/>
                  </a:lnTo>
                  <a:lnTo>
                    <a:pt x="165328" y="134899"/>
                  </a:lnTo>
                  <a:lnTo>
                    <a:pt x="172262" y="138976"/>
                  </a:lnTo>
                  <a:lnTo>
                    <a:pt x="285483" y="109448"/>
                  </a:lnTo>
                  <a:lnTo>
                    <a:pt x="254773" y="77762"/>
                  </a:lnTo>
                  <a:lnTo>
                    <a:pt x="219392" y="77762"/>
                  </a:lnTo>
                  <a:lnTo>
                    <a:pt x="160287" y="61213"/>
                  </a:lnTo>
                  <a:close/>
                </a:path>
                <a:path w="285750" h="139065" extrusionOk="0">
                  <a:moveTo>
                    <a:pt x="113207" y="0"/>
                  </a:moveTo>
                  <a:lnTo>
                    <a:pt x="0" y="29514"/>
                  </a:lnTo>
                  <a:lnTo>
                    <a:pt x="81419" y="113537"/>
                  </a:lnTo>
                  <a:lnTo>
                    <a:pt x="89458" y="113664"/>
                  </a:lnTo>
                  <a:lnTo>
                    <a:pt x="99542" y="103898"/>
                  </a:lnTo>
                  <a:lnTo>
                    <a:pt x="99656" y="95859"/>
                  </a:lnTo>
                  <a:lnTo>
                    <a:pt x="66078" y="61213"/>
                  </a:lnTo>
                  <a:lnTo>
                    <a:pt x="160287" y="61213"/>
                  </a:lnTo>
                  <a:lnTo>
                    <a:pt x="72923" y="36753"/>
                  </a:lnTo>
                  <a:lnTo>
                    <a:pt x="119621" y="24574"/>
                  </a:lnTo>
                  <a:lnTo>
                    <a:pt x="123685" y="17640"/>
                  </a:lnTo>
                  <a:lnTo>
                    <a:pt x="120154" y="4063"/>
                  </a:lnTo>
                  <a:lnTo>
                    <a:pt x="113207" y="0"/>
                  </a:lnTo>
                  <a:close/>
                </a:path>
                <a:path w="285750" h="139065" extrusionOk="0">
                  <a:moveTo>
                    <a:pt x="196011" y="25298"/>
                  </a:moveTo>
                  <a:lnTo>
                    <a:pt x="185940" y="35064"/>
                  </a:lnTo>
                  <a:lnTo>
                    <a:pt x="185813" y="43103"/>
                  </a:lnTo>
                  <a:lnTo>
                    <a:pt x="219392" y="77762"/>
                  </a:lnTo>
                  <a:lnTo>
                    <a:pt x="254773" y="77762"/>
                  </a:lnTo>
                  <a:lnTo>
                    <a:pt x="204050" y="25425"/>
                  </a:lnTo>
                  <a:lnTo>
                    <a:pt x="196011" y="25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1158;p86"/>
            <p:cNvSpPr/>
            <p:nvPr/>
          </p:nvSpPr>
          <p:spPr>
            <a:xfrm>
              <a:off x="9533242" y="1726933"/>
              <a:ext cx="142240" cy="306705"/>
            </a:xfrm>
            <a:custGeom>
              <a:avLst/>
              <a:gdLst/>
              <a:ahLst/>
              <a:cxnLst/>
              <a:rect l="l" t="t" r="r" b="b"/>
              <a:pathLst>
                <a:path w="142240" h="306705" extrusionOk="0">
                  <a:moveTo>
                    <a:pt x="17348" y="182956"/>
                  </a:moveTo>
                  <a:lnTo>
                    <a:pt x="3873" y="186855"/>
                  </a:lnTo>
                  <a:lnTo>
                    <a:pt x="0" y="193903"/>
                  </a:lnTo>
                  <a:lnTo>
                    <a:pt x="32550" y="306285"/>
                  </a:lnTo>
                  <a:lnTo>
                    <a:pt x="97983" y="239369"/>
                  </a:lnTo>
                  <a:lnTo>
                    <a:pt x="62458" y="239369"/>
                  </a:lnTo>
                  <a:lnTo>
                    <a:pt x="64011" y="233184"/>
                  </a:lnTo>
                  <a:lnTo>
                    <a:pt x="37820" y="233184"/>
                  </a:lnTo>
                  <a:lnTo>
                    <a:pt x="24396" y="186829"/>
                  </a:lnTo>
                  <a:lnTo>
                    <a:pt x="17348" y="182956"/>
                  </a:lnTo>
                  <a:close/>
                </a:path>
                <a:path w="142240" h="306705" extrusionOk="0">
                  <a:moveTo>
                    <a:pt x="104228" y="204774"/>
                  </a:moveTo>
                  <a:lnTo>
                    <a:pt x="96189" y="204863"/>
                  </a:lnTo>
                  <a:lnTo>
                    <a:pt x="62458" y="239369"/>
                  </a:lnTo>
                  <a:lnTo>
                    <a:pt x="97983" y="239369"/>
                  </a:lnTo>
                  <a:lnTo>
                    <a:pt x="114350" y="222631"/>
                  </a:lnTo>
                  <a:lnTo>
                    <a:pt x="114261" y="214591"/>
                  </a:lnTo>
                  <a:lnTo>
                    <a:pt x="104228" y="204774"/>
                  </a:lnTo>
                  <a:close/>
                </a:path>
                <a:path w="142240" h="306705" extrusionOk="0">
                  <a:moveTo>
                    <a:pt x="128872" y="66903"/>
                  </a:moveTo>
                  <a:lnTo>
                    <a:pt x="79590" y="66903"/>
                  </a:lnTo>
                  <a:lnTo>
                    <a:pt x="37820" y="233184"/>
                  </a:lnTo>
                  <a:lnTo>
                    <a:pt x="64011" y="233184"/>
                  </a:lnTo>
                  <a:lnTo>
                    <a:pt x="104216" y="73101"/>
                  </a:lnTo>
                  <a:lnTo>
                    <a:pt x="130667" y="73101"/>
                  </a:lnTo>
                  <a:lnTo>
                    <a:pt x="128872" y="66903"/>
                  </a:lnTo>
                  <a:close/>
                </a:path>
                <a:path w="142240" h="306705" extrusionOk="0">
                  <a:moveTo>
                    <a:pt x="130667" y="73101"/>
                  </a:moveTo>
                  <a:lnTo>
                    <a:pt x="104216" y="73101"/>
                  </a:lnTo>
                  <a:lnTo>
                    <a:pt x="117652" y="119443"/>
                  </a:lnTo>
                  <a:lnTo>
                    <a:pt x="124688" y="123329"/>
                  </a:lnTo>
                  <a:lnTo>
                    <a:pt x="138163" y="119418"/>
                  </a:lnTo>
                  <a:lnTo>
                    <a:pt x="142049" y="112382"/>
                  </a:lnTo>
                  <a:lnTo>
                    <a:pt x="130667" y="73101"/>
                  </a:lnTo>
                  <a:close/>
                </a:path>
                <a:path w="142240" h="306705" extrusionOk="0">
                  <a:moveTo>
                    <a:pt x="109486" y="0"/>
                  </a:moveTo>
                  <a:lnTo>
                    <a:pt x="27685" y="83654"/>
                  </a:lnTo>
                  <a:lnTo>
                    <a:pt x="27774" y="91694"/>
                  </a:lnTo>
                  <a:lnTo>
                    <a:pt x="37807" y="101498"/>
                  </a:lnTo>
                  <a:lnTo>
                    <a:pt x="45847" y="101409"/>
                  </a:lnTo>
                  <a:lnTo>
                    <a:pt x="79590" y="66903"/>
                  </a:lnTo>
                  <a:lnTo>
                    <a:pt x="128872" y="66903"/>
                  </a:lnTo>
                  <a:lnTo>
                    <a:pt x="109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1159;p86"/>
            <p:cNvSpPr/>
            <p:nvPr/>
          </p:nvSpPr>
          <p:spPr>
            <a:xfrm>
              <a:off x="9061260" y="1647037"/>
              <a:ext cx="216535" cy="386715"/>
            </a:xfrm>
            <a:custGeom>
              <a:avLst/>
              <a:gdLst/>
              <a:ahLst/>
              <a:cxnLst/>
              <a:rect l="l" t="t" r="r" b="b"/>
              <a:pathLst>
                <a:path w="216534" h="386714" extrusionOk="0">
                  <a:moveTo>
                    <a:pt x="125704" y="303568"/>
                  </a:moveTo>
                  <a:lnTo>
                    <a:pt x="117894" y="305460"/>
                  </a:lnTo>
                  <a:lnTo>
                    <a:pt x="110591" y="317436"/>
                  </a:lnTo>
                  <a:lnTo>
                    <a:pt x="112483" y="325247"/>
                  </a:lnTo>
                  <a:lnTo>
                    <a:pt x="212369" y="386168"/>
                  </a:lnTo>
                  <a:lnTo>
                    <a:pt x="214267" y="328688"/>
                  </a:lnTo>
                  <a:lnTo>
                    <a:pt x="166903" y="328688"/>
                  </a:lnTo>
                  <a:lnTo>
                    <a:pt x="125704" y="303568"/>
                  </a:lnTo>
                  <a:close/>
                </a:path>
                <a:path w="216534" h="386714" extrusionOk="0">
                  <a:moveTo>
                    <a:pt x="55841" y="69545"/>
                  </a:moveTo>
                  <a:lnTo>
                    <a:pt x="26974" y="69545"/>
                  </a:lnTo>
                  <a:lnTo>
                    <a:pt x="166903" y="328688"/>
                  </a:lnTo>
                  <a:lnTo>
                    <a:pt x="214267" y="328688"/>
                  </a:lnTo>
                  <a:lnTo>
                    <a:pt x="214665" y="316623"/>
                  </a:lnTo>
                  <a:lnTo>
                    <a:pt x="189255" y="316623"/>
                  </a:lnTo>
                  <a:lnTo>
                    <a:pt x="55841" y="69545"/>
                  </a:lnTo>
                  <a:close/>
                </a:path>
                <a:path w="216534" h="386714" extrusionOk="0">
                  <a:moveTo>
                    <a:pt x="196710" y="262902"/>
                  </a:moveTo>
                  <a:lnTo>
                    <a:pt x="190842" y="268401"/>
                  </a:lnTo>
                  <a:lnTo>
                    <a:pt x="189255" y="316623"/>
                  </a:lnTo>
                  <a:lnTo>
                    <a:pt x="214665" y="316623"/>
                  </a:lnTo>
                  <a:lnTo>
                    <a:pt x="216230" y="269227"/>
                  </a:lnTo>
                  <a:lnTo>
                    <a:pt x="210731" y="263359"/>
                  </a:lnTo>
                  <a:lnTo>
                    <a:pt x="196710" y="262902"/>
                  </a:lnTo>
                  <a:close/>
                </a:path>
                <a:path w="216534" h="386714" extrusionOk="0">
                  <a:moveTo>
                    <a:pt x="3860" y="0"/>
                  </a:moveTo>
                  <a:lnTo>
                    <a:pt x="0" y="116941"/>
                  </a:lnTo>
                  <a:lnTo>
                    <a:pt x="5499" y="122809"/>
                  </a:lnTo>
                  <a:lnTo>
                    <a:pt x="19519" y="123266"/>
                  </a:lnTo>
                  <a:lnTo>
                    <a:pt x="25387" y="117779"/>
                  </a:lnTo>
                  <a:lnTo>
                    <a:pt x="26974" y="69545"/>
                  </a:lnTo>
                  <a:lnTo>
                    <a:pt x="55841" y="69545"/>
                  </a:lnTo>
                  <a:lnTo>
                    <a:pt x="49326" y="57480"/>
                  </a:lnTo>
                  <a:lnTo>
                    <a:pt x="98103" y="57480"/>
                  </a:lnTo>
                  <a:lnTo>
                    <a:pt x="3860" y="0"/>
                  </a:lnTo>
                  <a:close/>
                </a:path>
                <a:path w="216534" h="386714" extrusionOk="0">
                  <a:moveTo>
                    <a:pt x="98103" y="57480"/>
                  </a:moveTo>
                  <a:lnTo>
                    <a:pt x="49326" y="57480"/>
                  </a:lnTo>
                  <a:lnTo>
                    <a:pt x="90525" y="82600"/>
                  </a:lnTo>
                  <a:lnTo>
                    <a:pt x="98348" y="80708"/>
                  </a:lnTo>
                  <a:lnTo>
                    <a:pt x="105651" y="68732"/>
                  </a:lnTo>
                  <a:lnTo>
                    <a:pt x="103746" y="60921"/>
                  </a:lnTo>
                  <a:lnTo>
                    <a:pt x="98103" y="57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1160;p86"/>
            <p:cNvSpPr/>
            <p:nvPr/>
          </p:nvSpPr>
          <p:spPr>
            <a:xfrm>
              <a:off x="8841639" y="1600923"/>
              <a:ext cx="223570" cy="118262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1161;p86"/>
            <p:cNvSpPr/>
            <p:nvPr/>
          </p:nvSpPr>
          <p:spPr>
            <a:xfrm>
              <a:off x="8390624" y="2038197"/>
              <a:ext cx="298450" cy="612775"/>
            </a:xfrm>
            <a:custGeom>
              <a:avLst/>
              <a:gdLst/>
              <a:ahLst/>
              <a:cxnLst/>
              <a:rect l="l" t="t" r="r" b="b"/>
              <a:pathLst>
                <a:path w="298450" h="612775" extrusionOk="0">
                  <a:moveTo>
                    <a:pt x="205320" y="523494"/>
                  </a:moveTo>
                  <a:lnTo>
                    <a:pt x="197396" y="524789"/>
                  </a:lnTo>
                  <a:lnTo>
                    <a:pt x="189191" y="536168"/>
                  </a:lnTo>
                  <a:lnTo>
                    <a:pt x="190487" y="544106"/>
                  </a:lnTo>
                  <a:lnTo>
                    <a:pt x="285457" y="612457"/>
                  </a:lnTo>
                  <a:lnTo>
                    <a:pt x="292120" y="551688"/>
                  </a:lnTo>
                  <a:lnTo>
                    <a:pt x="244487" y="551688"/>
                  </a:lnTo>
                  <a:lnTo>
                    <a:pt x="205320" y="523494"/>
                  </a:lnTo>
                  <a:close/>
                </a:path>
                <a:path w="298450" h="612775" extrusionOk="0">
                  <a:moveTo>
                    <a:pt x="58318" y="71107"/>
                  </a:moveTo>
                  <a:lnTo>
                    <a:pt x="30518" y="71107"/>
                  </a:lnTo>
                  <a:lnTo>
                    <a:pt x="244487" y="551688"/>
                  </a:lnTo>
                  <a:lnTo>
                    <a:pt x="292120" y="551688"/>
                  </a:lnTo>
                  <a:lnTo>
                    <a:pt x="293253" y="541350"/>
                  </a:lnTo>
                  <a:lnTo>
                    <a:pt x="267690" y="541350"/>
                  </a:lnTo>
                  <a:lnTo>
                    <a:pt x="58318" y="71107"/>
                  </a:lnTo>
                  <a:close/>
                </a:path>
                <a:path w="298450" h="612775" extrusionOk="0">
                  <a:moveTo>
                    <a:pt x="279222" y="488353"/>
                  </a:moveTo>
                  <a:lnTo>
                    <a:pt x="272961" y="493382"/>
                  </a:lnTo>
                  <a:lnTo>
                    <a:pt x="267690" y="541350"/>
                  </a:lnTo>
                  <a:lnTo>
                    <a:pt x="293253" y="541350"/>
                  </a:lnTo>
                  <a:lnTo>
                    <a:pt x="298208" y="496150"/>
                  </a:lnTo>
                  <a:lnTo>
                    <a:pt x="293166" y="489877"/>
                  </a:lnTo>
                  <a:lnTo>
                    <a:pt x="279222" y="488353"/>
                  </a:lnTo>
                  <a:close/>
                </a:path>
                <a:path w="298450" h="612775" extrusionOk="0">
                  <a:moveTo>
                    <a:pt x="12750" y="0"/>
                  </a:moveTo>
                  <a:lnTo>
                    <a:pt x="0" y="116306"/>
                  </a:lnTo>
                  <a:lnTo>
                    <a:pt x="5041" y="122580"/>
                  </a:lnTo>
                  <a:lnTo>
                    <a:pt x="18986" y="124104"/>
                  </a:lnTo>
                  <a:lnTo>
                    <a:pt x="25260" y="119075"/>
                  </a:lnTo>
                  <a:lnTo>
                    <a:pt x="30518" y="71107"/>
                  </a:lnTo>
                  <a:lnTo>
                    <a:pt x="58318" y="71107"/>
                  </a:lnTo>
                  <a:lnTo>
                    <a:pt x="53721" y="60782"/>
                  </a:lnTo>
                  <a:lnTo>
                    <a:pt x="97204" y="60782"/>
                  </a:lnTo>
                  <a:lnTo>
                    <a:pt x="12750" y="0"/>
                  </a:lnTo>
                  <a:close/>
                </a:path>
                <a:path w="298450" h="612775" extrusionOk="0">
                  <a:moveTo>
                    <a:pt x="97204" y="60782"/>
                  </a:moveTo>
                  <a:lnTo>
                    <a:pt x="53721" y="60782"/>
                  </a:lnTo>
                  <a:lnTo>
                    <a:pt x="92875" y="88963"/>
                  </a:lnTo>
                  <a:lnTo>
                    <a:pt x="100812" y="87668"/>
                  </a:lnTo>
                  <a:lnTo>
                    <a:pt x="109016" y="76288"/>
                  </a:lnTo>
                  <a:lnTo>
                    <a:pt x="107721" y="68351"/>
                  </a:lnTo>
                  <a:lnTo>
                    <a:pt x="97204" y="60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1162;p86"/>
            <p:cNvSpPr/>
            <p:nvPr/>
          </p:nvSpPr>
          <p:spPr>
            <a:xfrm>
              <a:off x="8455152" y="1268857"/>
              <a:ext cx="141605" cy="403225"/>
            </a:xfrm>
            <a:custGeom>
              <a:avLst/>
              <a:gdLst/>
              <a:ahLst/>
              <a:cxnLst/>
              <a:rect l="l" t="t" r="r" b="b"/>
              <a:pathLst>
                <a:path w="141604" h="403225" extrusionOk="0">
                  <a:moveTo>
                    <a:pt x="36245" y="292950"/>
                  </a:moveTo>
                  <a:lnTo>
                    <a:pt x="25044" y="301396"/>
                  </a:lnTo>
                  <a:lnTo>
                    <a:pt x="23926" y="309359"/>
                  </a:lnTo>
                  <a:lnTo>
                    <a:pt x="94360" y="402780"/>
                  </a:lnTo>
                  <a:lnTo>
                    <a:pt x="124882" y="332600"/>
                  </a:lnTo>
                  <a:lnTo>
                    <a:pt x="73253" y="332600"/>
                  </a:lnTo>
                  <a:lnTo>
                    <a:pt x="44208" y="294068"/>
                  </a:lnTo>
                  <a:lnTo>
                    <a:pt x="36245" y="292950"/>
                  </a:lnTo>
                  <a:close/>
                </a:path>
                <a:path w="141604" h="403225" extrusionOk="0">
                  <a:moveTo>
                    <a:pt x="68107" y="73177"/>
                  </a:moveTo>
                  <a:lnTo>
                    <a:pt x="42532" y="73177"/>
                  </a:lnTo>
                  <a:lnTo>
                    <a:pt x="73253" y="332600"/>
                  </a:lnTo>
                  <a:lnTo>
                    <a:pt x="124882" y="332600"/>
                  </a:lnTo>
                  <a:lnTo>
                    <a:pt x="126180" y="329615"/>
                  </a:lnTo>
                  <a:lnTo>
                    <a:pt x="98475" y="329615"/>
                  </a:lnTo>
                  <a:lnTo>
                    <a:pt x="68107" y="73177"/>
                  </a:lnTo>
                  <a:close/>
                </a:path>
                <a:path w="141604" h="403225" extrusionOk="0">
                  <a:moveTo>
                    <a:pt x="125209" y="282409"/>
                  </a:moveTo>
                  <a:lnTo>
                    <a:pt x="117728" y="285356"/>
                  </a:lnTo>
                  <a:lnTo>
                    <a:pt x="98475" y="329615"/>
                  </a:lnTo>
                  <a:lnTo>
                    <a:pt x="126180" y="329615"/>
                  </a:lnTo>
                  <a:lnTo>
                    <a:pt x="141020" y="295490"/>
                  </a:lnTo>
                  <a:lnTo>
                    <a:pt x="138074" y="288010"/>
                  </a:lnTo>
                  <a:lnTo>
                    <a:pt x="125209" y="282409"/>
                  </a:lnTo>
                  <a:close/>
                </a:path>
                <a:path w="141604" h="403225" extrusionOk="0">
                  <a:moveTo>
                    <a:pt x="46659" y="0"/>
                  </a:moveTo>
                  <a:lnTo>
                    <a:pt x="0" y="107302"/>
                  </a:lnTo>
                  <a:lnTo>
                    <a:pt x="2946" y="114782"/>
                  </a:lnTo>
                  <a:lnTo>
                    <a:pt x="15811" y="120370"/>
                  </a:lnTo>
                  <a:lnTo>
                    <a:pt x="23291" y="117424"/>
                  </a:lnTo>
                  <a:lnTo>
                    <a:pt x="42532" y="73177"/>
                  </a:lnTo>
                  <a:lnTo>
                    <a:pt x="68107" y="73177"/>
                  </a:lnTo>
                  <a:lnTo>
                    <a:pt x="67754" y="70192"/>
                  </a:lnTo>
                  <a:lnTo>
                    <a:pt x="99574" y="70192"/>
                  </a:lnTo>
                  <a:lnTo>
                    <a:pt x="46659" y="0"/>
                  </a:lnTo>
                  <a:close/>
                </a:path>
                <a:path w="141604" h="403225" extrusionOk="0">
                  <a:moveTo>
                    <a:pt x="99574" y="70192"/>
                  </a:moveTo>
                  <a:lnTo>
                    <a:pt x="67754" y="70192"/>
                  </a:lnTo>
                  <a:lnTo>
                    <a:pt x="96812" y="108724"/>
                  </a:lnTo>
                  <a:lnTo>
                    <a:pt x="104775" y="109842"/>
                  </a:lnTo>
                  <a:lnTo>
                    <a:pt x="115976" y="101396"/>
                  </a:lnTo>
                  <a:lnTo>
                    <a:pt x="117094" y="93433"/>
                  </a:lnTo>
                  <a:lnTo>
                    <a:pt x="99574" y="701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1163;p86"/>
            <p:cNvSpPr/>
            <p:nvPr/>
          </p:nvSpPr>
          <p:spPr>
            <a:xfrm>
              <a:off x="8307541" y="1580133"/>
              <a:ext cx="144145" cy="458470"/>
            </a:xfrm>
            <a:custGeom>
              <a:avLst/>
              <a:gdLst/>
              <a:ahLst/>
              <a:cxnLst/>
              <a:rect l="l" t="t" r="r" b="b"/>
              <a:pathLst>
                <a:path w="144145" h="458469" extrusionOk="0">
                  <a:moveTo>
                    <a:pt x="39319" y="347535"/>
                  </a:moveTo>
                  <a:lnTo>
                    <a:pt x="27990" y="355815"/>
                  </a:lnTo>
                  <a:lnTo>
                    <a:pt x="26771" y="363766"/>
                  </a:lnTo>
                  <a:lnTo>
                    <a:pt x="95859" y="458177"/>
                  </a:lnTo>
                  <a:lnTo>
                    <a:pt x="127704" y="387705"/>
                  </a:lnTo>
                  <a:lnTo>
                    <a:pt x="75755" y="387705"/>
                  </a:lnTo>
                  <a:lnTo>
                    <a:pt x="47256" y="348754"/>
                  </a:lnTo>
                  <a:lnTo>
                    <a:pt x="39319" y="347535"/>
                  </a:lnTo>
                  <a:close/>
                </a:path>
                <a:path w="144145" h="458469" extrusionOk="0">
                  <a:moveTo>
                    <a:pt x="68548" y="73101"/>
                  </a:moveTo>
                  <a:lnTo>
                    <a:pt x="43014" y="73101"/>
                  </a:lnTo>
                  <a:lnTo>
                    <a:pt x="75755" y="387705"/>
                  </a:lnTo>
                  <a:lnTo>
                    <a:pt x="127704" y="387705"/>
                  </a:lnTo>
                  <a:lnTo>
                    <a:pt x="128892" y="385076"/>
                  </a:lnTo>
                  <a:lnTo>
                    <a:pt x="101028" y="385076"/>
                  </a:lnTo>
                  <a:lnTo>
                    <a:pt x="68548" y="73101"/>
                  </a:lnTo>
                  <a:close/>
                </a:path>
                <a:path w="144145" h="458469" extrusionOk="0">
                  <a:moveTo>
                    <a:pt x="128409" y="338251"/>
                  </a:moveTo>
                  <a:lnTo>
                    <a:pt x="120891" y="341096"/>
                  </a:lnTo>
                  <a:lnTo>
                    <a:pt x="101028" y="385076"/>
                  </a:lnTo>
                  <a:lnTo>
                    <a:pt x="128892" y="385076"/>
                  </a:lnTo>
                  <a:lnTo>
                    <a:pt x="144043" y="351548"/>
                  </a:lnTo>
                  <a:lnTo>
                    <a:pt x="141198" y="344030"/>
                  </a:lnTo>
                  <a:lnTo>
                    <a:pt x="128409" y="338251"/>
                  </a:lnTo>
                  <a:close/>
                </a:path>
                <a:path w="144145" h="458469" extrusionOk="0">
                  <a:moveTo>
                    <a:pt x="48171" y="0"/>
                  </a:moveTo>
                  <a:lnTo>
                    <a:pt x="0" y="106616"/>
                  </a:lnTo>
                  <a:lnTo>
                    <a:pt x="2832" y="114147"/>
                  </a:lnTo>
                  <a:lnTo>
                    <a:pt x="15621" y="119913"/>
                  </a:lnTo>
                  <a:lnTo>
                    <a:pt x="23139" y="117081"/>
                  </a:lnTo>
                  <a:lnTo>
                    <a:pt x="43014" y="73101"/>
                  </a:lnTo>
                  <a:lnTo>
                    <a:pt x="68548" y="73101"/>
                  </a:lnTo>
                  <a:lnTo>
                    <a:pt x="68275" y="70472"/>
                  </a:lnTo>
                  <a:lnTo>
                    <a:pt x="99750" y="70472"/>
                  </a:lnTo>
                  <a:lnTo>
                    <a:pt x="48171" y="0"/>
                  </a:lnTo>
                  <a:close/>
                </a:path>
                <a:path w="144145" h="458469" extrusionOk="0">
                  <a:moveTo>
                    <a:pt x="99750" y="70472"/>
                  </a:moveTo>
                  <a:lnTo>
                    <a:pt x="68275" y="70472"/>
                  </a:lnTo>
                  <a:lnTo>
                    <a:pt x="96774" y="109410"/>
                  </a:lnTo>
                  <a:lnTo>
                    <a:pt x="104724" y="110642"/>
                  </a:lnTo>
                  <a:lnTo>
                    <a:pt x="116039" y="102362"/>
                  </a:lnTo>
                  <a:lnTo>
                    <a:pt x="117271" y="94411"/>
                  </a:lnTo>
                  <a:lnTo>
                    <a:pt x="99750" y="70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1164;p86"/>
            <p:cNvSpPr/>
            <p:nvPr/>
          </p:nvSpPr>
          <p:spPr>
            <a:xfrm>
              <a:off x="8403336" y="1974799"/>
              <a:ext cx="870585" cy="120650"/>
            </a:xfrm>
            <a:custGeom>
              <a:avLst/>
              <a:gdLst/>
              <a:ahLst/>
              <a:cxnLst/>
              <a:rect l="l" t="t" r="r" b="b"/>
              <a:pathLst>
                <a:path w="870584" h="120650" extrusionOk="0">
                  <a:moveTo>
                    <a:pt x="100723" y="3911"/>
                  </a:moveTo>
                  <a:lnTo>
                    <a:pt x="0" y="63461"/>
                  </a:lnTo>
                  <a:lnTo>
                    <a:pt x="98374" y="120065"/>
                  </a:lnTo>
                  <a:lnTo>
                    <a:pt x="101828" y="120421"/>
                  </a:lnTo>
                  <a:lnTo>
                    <a:pt x="108115" y="118732"/>
                  </a:lnTo>
                  <a:lnTo>
                    <a:pt x="110921" y="116687"/>
                  </a:lnTo>
                  <a:lnTo>
                    <a:pt x="116179" y="107569"/>
                  </a:lnTo>
                  <a:lnTo>
                    <a:pt x="114084" y="99796"/>
                  </a:lnTo>
                  <a:lnTo>
                    <a:pt x="72263" y="75730"/>
                  </a:lnTo>
                  <a:lnTo>
                    <a:pt x="848141" y="71475"/>
                  </a:lnTo>
                  <a:lnTo>
                    <a:pt x="870330" y="58356"/>
                  </a:lnTo>
                  <a:lnTo>
                    <a:pt x="856383" y="50330"/>
                  </a:lnTo>
                  <a:lnTo>
                    <a:pt x="72110" y="50330"/>
                  </a:lnTo>
                  <a:lnTo>
                    <a:pt x="113652" y="25781"/>
                  </a:lnTo>
                  <a:lnTo>
                    <a:pt x="115646" y="17983"/>
                  </a:lnTo>
                  <a:lnTo>
                    <a:pt x="108508" y="5905"/>
                  </a:lnTo>
                  <a:lnTo>
                    <a:pt x="100723" y="3911"/>
                  </a:lnTo>
                  <a:close/>
                </a:path>
                <a:path w="870584" h="120650" extrusionOk="0">
                  <a:moveTo>
                    <a:pt x="848141" y="71475"/>
                  </a:moveTo>
                  <a:lnTo>
                    <a:pt x="798220" y="71475"/>
                  </a:lnTo>
                  <a:lnTo>
                    <a:pt x="756678" y="96037"/>
                  </a:lnTo>
                  <a:lnTo>
                    <a:pt x="754684" y="103822"/>
                  </a:lnTo>
                  <a:lnTo>
                    <a:pt x="761822" y="115900"/>
                  </a:lnTo>
                  <a:lnTo>
                    <a:pt x="769607" y="117906"/>
                  </a:lnTo>
                  <a:lnTo>
                    <a:pt x="848141" y="71475"/>
                  </a:lnTo>
                  <a:close/>
                </a:path>
                <a:path w="870584" h="120650" extrusionOk="0">
                  <a:moveTo>
                    <a:pt x="768921" y="0"/>
                  </a:moveTo>
                  <a:lnTo>
                    <a:pt x="761161" y="2095"/>
                  </a:lnTo>
                  <a:lnTo>
                    <a:pt x="754164" y="14249"/>
                  </a:lnTo>
                  <a:lnTo>
                    <a:pt x="756246" y="22009"/>
                  </a:lnTo>
                  <a:lnTo>
                    <a:pt x="798068" y="46088"/>
                  </a:lnTo>
                  <a:lnTo>
                    <a:pt x="72110" y="50330"/>
                  </a:lnTo>
                  <a:lnTo>
                    <a:pt x="856383" y="50330"/>
                  </a:lnTo>
                  <a:lnTo>
                    <a:pt x="7689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1165;p86"/>
            <p:cNvSpPr/>
            <p:nvPr/>
          </p:nvSpPr>
          <p:spPr>
            <a:xfrm>
              <a:off x="8960193" y="2033104"/>
              <a:ext cx="321945" cy="617855"/>
            </a:xfrm>
            <a:custGeom>
              <a:avLst/>
              <a:gdLst/>
              <a:ahLst/>
              <a:cxnLst/>
              <a:rect l="l" t="t" r="r" b="b"/>
              <a:pathLst>
                <a:path w="321945" h="617855" extrusionOk="0">
                  <a:moveTo>
                    <a:pt x="19265" y="493788"/>
                  </a:moveTo>
                  <a:lnTo>
                    <a:pt x="5270" y="494753"/>
                  </a:lnTo>
                  <a:lnTo>
                    <a:pt x="0" y="500824"/>
                  </a:lnTo>
                  <a:lnTo>
                    <a:pt x="8039" y="617550"/>
                  </a:lnTo>
                  <a:lnTo>
                    <a:pt x="97532" y="558469"/>
                  </a:lnTo>
                  <a:lnTo>
                    <a:pt x="51422" y="558469"/>
                  </a:lnTo>
                  <a:lnTo>
                    <a:pt x="56986" y="547217"/>
                  </a:lnTo>
                  <a:lnTo>
                    <a:pt x="28651" y="547217"/>
                  </a:lnTo>
                  <a:lnTo>
                    <a:pt x="25336" y="499071"/>
                  </a:lnTo>
                  <a:lnTo>
                    <a:pt x="19265" y="493788"/>
                  </a:lnTo>
                  <a:close/>
                </a:path>
                <a:path w="321945" h="617855" extrusionOk="0">
                  <a:moveTo>
                    <a:pt x="91694" y="531888"/>
                  </a:moveTo>
                  <a:lnTo>
                    <a:pt x="51422" y="558469"/>
                  </a:lnTo>
                  <a:lnTo>
                    <a:pt x="97532" y="558469"/>
                  </a:lnTo>
                  <a:lnTo>
                    <a:pt x="105689" y="553085"/>
                  </a:lnTo>
                  <a:lnTo>
                    <a:pt x="107302" y="545211"/>
                  </a:lnTo>
                  <a:lnTo>
                    <a:pt x="99568" y="533501"/>
                  </a:lnTo>
                  <a:lnTo>
                    <a:pt x="91694" y="531888"/>
                  </a:lnTo>
                  <a:close/>
                </a:path>
                <a:path w="321945" h="617855" extrusionOk="0">
                  <a:moveTo>
                    <a:pt x="317510" y="59067"/>
                  </a:moveTo>
                  <a:lnTo>
                    <a:pt x="270052" y="59067"/>
                  </a:lnTo>
                  <a:lnTo>
                    <a:pt x="28651" y="547217"/>
                  </a:lnTo>
                  <a:lnTo>
                    <a:pt x="56986" y="547217"/>
                  </a:lnTo>
                  <a:lnTo>
                    <a:pt x="292823" y="70332"/>
                  </a:lnTo>
                  <a:lnTo>
                    <a:pt x="318287" y="70332"/>
                  </a:lnTo>
                  <a:lnTo>
                    <a:pt x="317510" y="59067"/>
                  </a:lnTo>
                  <a:close/>
                </a:path>
                <a:path w="321945" h="617855" extrusionOk="0">
                  <a:moveTo>
                    <a:pt x="318287" y="70332"/>
                  </a:moveTo>
                  <a:lnTo>
                    <a:pt x="292823" y="70332"/>
                  </a:lnTo>
                  <a:lnTo>
                    <a:pt x="296138" y="118478"/>
                  </a:lnTo>
                  <a:lnTo>
                    <a:pt x="302209" y="123748"/>
                  </a:lnTo>
                  <a:lnTo>
                    <a:pt x="316204" y="122796"/>
                  </a:lnTo>
                  <a:lnTo>
                    <a:pt x="321487" y="116725"/>
                  </a:lnTo>
                  <a:lnTo>
                    <a:pt x="318287" y="70332"/>
                  </a:lnTo>
                  <a:close/>
                </a:path>
                <a:path w="321945" h="617855" extrusionOk="0">
                  <a:moveTo>
                    <a:pt x="313436" y="0"/>
                  </a:moveTo>
                  <a:lnTo>
                    <a:pt x="215798" y="64452"/>
                  </a:lnTo>
                  <a:lnTo>
                    <a:pt x="214185" y="72339"/>
                  </a:lnTo>
                  <a:lnTo>
                    <a:pt x="221907" y="84048"/>
                  </a:lnTo>
                  <a:lnTo>
                    <a:pt x="229781" y="85661"/>
                  </a:lnTo>
                  <a:lnTo>
                    <a:pt x="270052" y="59067"/>
                  </a:lnTo>
                  <a:lnTo>
                    <a:pt x="317510" y="59067"/>
                  </a:lnTo>
                  <a:lnTo>
                    <a:pt x="3134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1166;p86"/>
            <p:cNvSpPr/>
            <p:nvPr/>
          </p:nvSpPr>
          <p:spPr>
            <a:xfrm>
              <a:off x="7183032" y="1320101"/>
              <a:ext cx="567690" cy="149225"/>
            </a:xfrm>
            <a:custGeom>
              <a:avLst/>
              <a:gdLst/>
              <a:ahLst/>
              <a:cxnLst/>
              <a:rect l="l" t="t" r="r" b="b"/>
              <a:pathLst>
                <a:path w="567689" h="149225" extrusionOk="0">
                  <a:moveTo>
                    <a:pt x="95364" y="32994"/>
                  </a:moveTo>
                  <a:lnTo>
                    <a:pt x="0" y="100774"/>
                  </a:lnTo>
                  <a:lnTo>
                    <a:pt x="102768" y="148945"/>
                  </a:lnTo>
                  <a:lnTo>
                    <a:pt x="106248" y="148996"/>
                  </a:lnTo>
                  <a:lnTo>
                    <a:pt x="112356" y="146786"/>
                  </a:lnTo>
                  <a:lnTo>
                    <a:pt x="114998" y="144513"/>
                  </a:lnTo>
                  <a:lnTo>
                    <a:pt x="119456" y="134988"/>
                  </a:lnTo>
                  <a:lnTo>
                    <a:pt x="116725" y="127431"/>
                  </a:lnTo>
                  <a:lnTo>
                    <a:pt x="73025" y="106959"/>
                  </a:lnTo>
                  <a:lnTo>
                    <a:pt x="353780" y="81661"/>
                  </a:lnTo>
                  <a:lnTo>
                    <a:pt x="70751" y="81661"/>
                  </a:lnTo>
                  <a:lnTo>
                    <a:pt x="110083" y="53695"/>
                  </a:lnTo>
                  <a:lnTo>
                    <a:pt x="111417" y="45770"/>
                  </a:lnTo>
                  <a:lnTo>
                    <a:pt x="103289" y="34340"/>
                  </a:lnTo>
                  <a:lnTo>
                    <a:pt x="95364" y="32994"/>
                  </a:lnTo>
                  <a:close/>
                </a:path>
                <a:path w="567689" h="149225" extrusionOk="0">
                  <a:moveTo>
                    <a:pt x="540683" y="68770"/>
                  </a:moveTo>
                  <a:lnTo>
                    <a:pt x="496836" y="68770"/>
                  </a:lnTo>
                  <a:lnTo>
                    <a:pt x="457504" y="96735"/>
                  </a:lnTo>
                  <a:lnTo>
                    <a:pt x="456158" y="104660"/>
                  </a:lnTo>
                  <a:lnTo>
                    <a:pt x="464286" y="116090"/>
                  </a:lnTo>
                  <a:lnTo>
                    <a:pt x="472224" y="117436"/>
                  </a:lnTo>
                  <a:lnTo>
                    <a:pt x="540683" y="68770"/>
                  </a:lnTo>
                  <a:close/>
                </a:path>
                <a:path w="567689" h="149225" extrusionOk="0">
                  <a:moveTo>
                    <a:pt x="461645" y="0"/>
                  </a:moveTo>
                  <a:lnTo>
                    <a:pt x="454075" y="2743"/>
                  </a:lnTo>
                  <a:lnTo>
                    <a:pt x="448132" y="15443"/>
                  </a:lnTo>
                  <a:lnTo>
                    <a:pt x="450862" y="22999"/>
                  </a:lnTo>
                  <a:lnTo>
                    <a:pt x="494563" y="43484"/>
                  </a:lnTo>
                  <a:lnTo>
                    <a:pt x="70751" y="81661"/>
                  </a:lnTo>
                  <a:lnTo>
                    <a:pt x="353780" y="81661"/>
                  </a:lnTo>
                  <a:lnTo>
                    <a:pt x="496836" y="68770"/>
                  </a:lnTo>
                  <a:lnTo>
                    <a:pt x="540683" y="68770"/>
                  </a:lnTo>
                  <a:lnTo>
                    <a:pt x="567588" y="49644"/>
                  </a:lnTo>
                  <a:lnTo>
                    <a:pt x="46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81800" y="990600"/>
            <a:ext cx="27879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Social network analysis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90800" y="3962400"/>
            <a:ext cx="2492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Market segmentation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29400" y="4038600"/>
            <a:ext cx="31726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Astronomical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62656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Semisupervised</a:t>
            </a:r>
            <a:r>
              <a:rPr lang="en-IN" dirty="0"/>
              <a:t>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838199"/>
          </a:xfrm>
        </p:spPr>
        <p:txBody>
          <a:bodyPr>
            <a:normAutofit/>
          </a:bodyPr>
          <a:lstStyle/>
          <a:p>
            <a:pPr marL="355600" marR="5080" indent="-342900">
              <a:lnSpc>
                <a:spcPct val="119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Combines unsupervised and supervised learning algorithms</a:t>
            </a:r>
          </a:p>
          <a:p>
            <a:pPr marL="355600" marR="5080" indent="-342900">
              <a:lnSpc>
                <a:spcPct val="119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Photo hosting service, e.g., </a:t>
            </a:r>
            <a:r>
              <a:rPr lang="en-US" kern="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google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photos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Partially labelled data – </a:t>
            </a:r>
            <a:r>
              <a:rPr lang="en-IN" dirty="0">
                <a:solidFill>
                  <a:srgbClr val="FF0000"/>
                </a:solidFill>
              </a:rPr>
              <a:t>few</a:t>
            </a:r>
            <a:r>
              <a:rPr lang="en-IN" dirty="0"/>
              <a:t> labelled data and a </a:t>
            </a:r>
            <a:r>
              <a:rPr lang="en-IN" dirty="0">
                <a:solidFill>
                  <a:srgbClr val="FF0000"/>
                </a:solidFill>
              </a:rPr>
              <a:t>lot</a:t>
            </a:r>
            <a:r>
              <a:rPr lang="en-IN" dirty="0"/>
              <a:t> of unlabelled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362200"/>
            <a:ext cx="8778541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Semisupervised</a:t>
            </a:r>
            <a:r>
              <a:rPr lang="en-IN" dirty="0"/>
              <a:t> Learning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88B2CDFC-04BA-D944-761F-374FCC7D7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effectLst/>
                <a:latin typeface="Helvetica" pitchFamily="2" charset="0"/>
              </a:rPr>
              <a:t>Most </a:t>
            </a:r>
            <a:r>
              <a:rPr lang="en-IN" sz="2000" dirty="0" err="1">
                <a:effectLst/>
                <a:latin typeface="Helvetica" pitchFamily="2" charset="0"/>
              </a:rPr>
              <a:t>semisupervised</a:t>
            </a:r>
            <a:r>
              <a:rPr lang="en-IN" sz="2000" dirty="0">
                <a:effectLst/>
                <a:latin typeface="Helvetica" pitchFamily="2" charset="0"/>
              </a:rPr>
              <a:t> learning algorithms are combinations of unsupervised and supervised algorithms.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effectLst/>
                <a:latin typeface="Helvetica" pitchFamily="2" charset="0"/>
              </a:rPr>
              <a:t>For example, </a:t>
            </a:r>
            <a:r>
              <a:rPr lang="en-IN" sz="2000" dirty="0">
                <a:solidFill>
                  <a:srgbClr val="FF0000"/>
                </a:solidFill>
                <a:effectLst/>
                <a:latin typeface="Helvetica" pitchFamily="2" charset="0"/>
              </a:rPr>
              <a:t>deep belief networks (DBNs) </a:t>
            </a:r>
            <a:r>
              <a:rPr lang="en-IN" sz="2000" dirty="0">
                <a:effectLst/>
                <a:latin typeface="Helvetica" pitchFamily="2" charset="0"/>
              </a:rPr>
              <a:t>are based on unsupervised components called </a:t>
            </a:r>
            <a:r>
              <a:rPr lang="en-IN" sz="2000" dirty="0">
                <a:solidFill>
                  <a:srgbClr val="FF0000"/>
                </a:solidFill>
                <a:effectLst/>
                <a:latin typeface="Helvetica" pitchFamily="2" charset="0"/>
              </a:rPr>
              <a:t>restricted Boltzmann machines (RBMs) </a:t>
            </a:r>
            <a:r>
              <a:rPr lang="en-IN" sz="2000" dirty="0">
                <a:effectLst/>
                <a:latin typeface="Helvetica" pitchFamily="2" charset="0"/>
              </a:rPr>
              <a:t>stacked on top of one another. RBMs are trained sequentially in an unsupervised manner, and then the whole system is fine-tuned using supervised learning techniques.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323C94B-9272-EC26-A670-7B6C1C4D5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An Intuitive Introduction Of Restricted Boltzmann Machine (RBM) | by Manish  Nayak | DataDrivenInvestor">
            <a:extLst>
              <a:ext uri="{FF2B5EF4-FFF2-40B4-BE49-F238E27FC236}">
                <a16:creationId xmlns:a16="http://schemas.microsoft.com/office/drawing/2014/main" xmlns="" id="{575E7474-4F44-BF22-9DD0-6847750A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932131"/>
            <a:ext cx="46482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42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238261" cy="4800599"/>
          </a:xfrm>
        </p:spPr>
        <p:txBody>
          <a:bodyPr>
            <a:normAutofit lnSpcReduction="10000"/>
          </a:bodyPr>
          <a:lstStyle/>
          <a:p>
            <a:pPr marL="355600" marR="16002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observes the </a:t>
            </a:r>
            <a:r>
              <a:rPr lang="en-US" sz="2000" i="1" dirty="0">
                <a:latin typeface="+mn-lt"/>
              </a:rPr>
              <a:t>state</a:t>
            </a:r>
            <a:r>
              <a:rPr lang="en-US" sz="2000" dirty="0">
                <a:latin typeface="+mn-lt"/>
              </a:rPr>
              <a:t> of the environment, select and perform actions</a:t>
            </a:r>
          </a:p>
          <a:p>
            <a:pPr marL="355600" marR="16002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gets +</a:t>
            </a:r>
            <a:r>
              <a:rPr lang="en-US" sz="2000" dirty="0" err="1">
                <a:latin typeface="+mn-lt"/>
              </a:rPr>
              <a:t>ve</a:t>
            </a:r>
            <a:r>
              <a:rPr lang="en-US" sz="2000" dirty="0">
                <a:latin typeface="+mn-lt"/>
              </a:rPr>
              <a:t> or -</a:t>
            </a:r>
            <a:r>
              <a:rPr lang="en-US" sz="2000" dirty="0" err="1">
                <a:latin typeface="+mn-lt"/>
              </a:rPr>
              <a:t>ve</a:t>
            </a:r>
            <a:r>
              <a:rPr lang="en-US" sz="2000" dirty="0">
                <a:latin typeface="+mn-lt"/>
              </a:rPr>
              <a:t> rewards in return </a:t>
            </a:r>
          </a:p>
          <a:p>
            <a:pPr marL="355600" marR="160020" lvl="2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learns the best strategy, </a:t>
            </a:r>
            <a:r>
              <a:rPr lang="en-US" sz="2000" i="1" dirty="0">
                <a:latin typeface="+mn-lt"/>
              </a:rPr>
              <a:t>aka</a:t>
            </a:r>
            <a:r>
              <a:rPr lang="en-US" sz="2000" dirty="0">
                <a:latin typeface="+mn-lt"/>
              </a:rPr>
              <a:t> a policy, to get the most reward over time. </a:t>
            </a:r>
          </a:p>
          <a:p>
            <a:pPr marL="812800" marR="160020" lvl="3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policy is a mapping from states 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Noto Sans Symbols"/>
                <a:cs typeface="Helvetica" panose="020B0604020202020204" pitchFamily="34" charset="0"/>
                <a:sym typeface="Noto Sans Symbols"/>
              </a:rPr>
              <a:t>→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actions</a:t>
            </a:r>
            <a:endParaRPr lang="en-US" sz="2000" dirty="0">
              <a:latin typeface="+mn-lt"/>
            </a:endParaRPr>
          </a:p>
          <a:p>
            <a:pPr marL="3556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Examples:</a:t>
            </a:r>
          </a:p>
          <a:p>
            <a:pPr marL="812800" lvl="1" indent="-342900" fontAlgn="auto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Game playing, e.g., </a:t>
            </a:r>
            <a:r>
              <a:rPr lang="en-US" sz="2000" i="1" kern="0" dirty="0" err="1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AlphaGo</a:t>
            </a:r>
            <a:endParaRPr lang="en-US" sz="2000" i="1" kern="0" dirty="0">
              <a:solidFill>
                <a:srgbClr val="000000"/>
              </a:solidFill>
              <a:latin typeface="+mn-lt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 fontAlgn="auto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Robot in a maze</a:t>
            </a:r>
          </a:p>
          <a:p>
            <a:pPr marL="812800" lvl="1" indent="-342900" fontAlgn="auto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Balance a pole on your hand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 learning agent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77577"/>
            <a:ext cx="6172200" cy="43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5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09799"/>
          </a:xfrm>
        </p:spPr>
        <p:txBody>
          <a:bodyPr>
            <a:noAutofit/>
          </a:bodyPr>
          <a:lstStyle/>
          <a:p>
            <a:pPr marL="355600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Batch learning</a:t>
            </a:r>
          </a:p>
          <a:p>
            <a:pPr marL="812800" lvl="1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Uses all available data at a time during training</a:t>
            </a:r>
          </a:p>
          <a:p>
            <a:pPr marL="355600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kern="0" dirty="0">
                <a:latin typeface="+mn-lt"/>
                <a:ea typeface="Segoe UI Historic" panose="020B0502040204020203" pitchFamily="34" charset="0"/>
                <a:cs typeface="Helvetica" panose="020B0604020202020204" pitchFamily="34" charset="0"/>
                <a:sym typeface="Trebuchet MS" panose="020B0603020202020204"/>
              </a:rPr>
              <a:t>Mini Batch learning</a:t>
            </a:r>
          </a:p>
          <a:p>
            <a:pPr marL="812800" lvl="1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Uses a subset of available at a time during training</a:t>
            </a:r>
          </a:p>
          <a:p>
            <a:pPr marL="355600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Online (incremental) learning</a:t>
            </a:r>
          </a:p>
          <a:p>
            <a:pPr marL="812800" lvl="1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800" kern="0" dirty="0"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Uses single training data instance at a time during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how training data is used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10000"/>
            <a:ext cx="5105400" cy="2861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5867400" cy="29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Treasure Hunt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21172"/>
              </p:ext>
            </p:extLst>
          </p:nvPr>
        </p:nvGraphicFramePr>
        <p:xfrm>
          <a:off x="533400" y="1691640"/>
          <a:ext cx="10820400" cy="1203960"/>
        </p:xfrm>
        <a:graphic>
          <a:graphicData uri="http://schemas.openxmlformats.org/drawingml/2006/table">
            <a:tbl>
              <a:tblPr/>
              <a:tblGrid>
                <a:gridCol w="1263565"/>
                <a:gridCol w="9556835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A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T1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Aurelien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Geron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, “Hands-On Machine Learning with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Scikit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-Learn,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Keras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and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Tensorflow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”, </a:t>
                      </a:r>
                      <a:r>
                        <a:rPr lang="en-IN" sz="2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O’Reilly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, 2020</a:t>
                      </a: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A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T2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P-N Tan, M. Steinbach,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Vipin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Kumar, “Introduction to Data Mining”, 2016, Pearson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81000" y="1066800"/>
            <a:ext cx="1927451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495935">
              <a:lnSpc>
                <a:spcPct val="115000"/>
              </a:lnSpc>
              <a:spcAft>
                <a:spcPts val="0"/>
              </a:spcAft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Text Book(s)</a:t>
            </a:r>
            <a:endParaRPr lang="en-IN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2208" y="3285499"/>
            <a:ext cx="4297971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495935">
              <a:lnSpc>
                <a:spcPct val="115000"/>
              </a:lnSpc>
              <a:spcAft>
                <a:spcPts val="0"/>
              </a:spcAft>
            </a:pPr>
            <a:r>
              <a:rPr lang="en-IN" b="1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Reference Book(s) &amp; other resources</a:t>
            </a:r>
            <a:endParaRPr lang="en-IN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20708"/>
              </p:ext>
            </p:extLst>
          </p:nvPr>
        </p:nvGraphicFramePr>
        <p:xfrm>
          <a:off x="533400" y="4181856"/>
          <a:ext cx="10744200" cy="1414272"/>
        </p:xfrm>
        <a:graphic>
          <a:graphicData uri="http://schemas.openxmlformats.org/drawingml/2006/table">
            <a:tbl>
              <a:tblPr/>
              <a:tblGrid>
                <a:gridCol w="1254668"/>
                <a:gridCol w="948953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A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Christoph </a:t>
                      </a:r>
                      <a:r>
                        <a:rPr lang="en-IN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Molner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“Interpretable Machine Learning”, 2020, </a:t>
                      </a:r>
                      <a:r>
                        <a:rPr lang="en-IN" sz="1800" u="sng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https://christophm.github.io/interpretable-ml-book/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solidFill>
                            <a:srgbClr val="00000A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Pedro </a:t>
                      </a:r>
                      <a:r>
                        <a:rPr lang="en-IN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Domingos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“A Few Useful Things to Know About Machine Learning</a:t>
                      </a:r>
                      <a:r>
                        <a:rPr lang="en-IN" sz="18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”,pp.78-87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Communications of the ACM, vol. 55 no. 10, October 2012.</a:t>
                      </a:r>
                    </a:p>
                  </a:txBody>
                  <a:tcPr marL="25400" marR="38100" marT="38100" marB="3810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396440" y="1636560"/>
              <a:ext cx="1032840" cy="1128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1400" y="1634040"/>
                <a:ext cx="1040400" cy="11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9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Instance Based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/>
              <a:t>compare new data points to known data points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Segoe UI Historic" panose="020B0502040204020203" pitchFamily="34" charset="0"/>
                <a:cs typeface="Helvetica" panose="020B0604020202020204" pitchFamily="34" charset="0"/>
                <a:sym typeface="Trebuchet MS" panose="020B0603020202020204"/>
              </a:rPr>
              <a:t>Model Based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/>
              <a:t>detect patterns in the training data and build a predictive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how training data is used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57600"/>
            <a:ext cx="5791200" cy="296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657600"/>
            <a:ext cx="6096000" cy="2910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32766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Instance Based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1000" y="32004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Model Based</a:t>
            </a:r>
          </a:p>
        </p:txBody>
      </p:sp>
    </p:spTree>
    <p:extLst>
      <p:ext uri="{BB962C8B-B14F-4D97-AF65-F5344CB8AC3E}">
        <p14:creationId xmlns:p14="http://schemas.microsoft.com/office/powerpoint/2010/main" val="1736047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+mn-lt"/>
              </a:rPr>
              <a:t>Training Data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latin typeface="+mn-lt"/>
              </a:rPr>
              <a:t>Insufficient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latin typeface="+mn-lt"/>
              </a:rPr>
              <a:t>Non representative 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latin typeface="+mn-lt"/>
              </a:rPr>
              <a:t>Poor Quality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latin typeface="+mn-lt"/>
              </a:rPr>
              <a:t>Irrelevant attributes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+mn-lt"/>
              </a:rPr>
              <a:t>Model Selection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 err="1">
                <a:latin typeface="+mn-lt"/>
              </a:rPr>
              <a:t>Overfitting</a:t>
            </a:r>
            <a:endParaRPr lang="en-IN" sz="2000" dirty="0">
              <a:latin typeface="+mn-lt"/>
            </a:endParaRP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 err="1">
                <a:latin typeface="+mn-lt"/>
              </a:rPr>
              <a:t>Underfitting</a:t>
            </a:r>
            <a:r>
              <a:rPr lang="en-IN" sz="2000" dirty="0">
                <a:latin typeface="+mn-lt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+mn-lt"/>
              </a:rPr>
              <a:t>Testing and Validation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sz="2000" dirty="0" err="1">
                <a:latin typeface="+mn-lt"/>
              </a:rPr>
              <a:t>Hyperparameters</a:t>
            </a:r>
            <a:endParaRPr lang="en-IN" sz="2000" dirty="0">
              <a:latin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Challenges </a:t>
            </a:r>
            <a:r>
              <a:rPr lang="en-US" dirty="0"/>
              <a:t>of ML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48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Insufficient Training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Consider trade-off Between Algorithm development &amp; training data capture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52600"/>
            <a:ext cx="48854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5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Non-representative Training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1429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sample size leads to sampling noise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Missing data over emphasizes the role of wealth on happiness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If sampling process is flawed, even large sample size can lead to sampling bias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Training Data be representative of the new cases we want to generalize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10058400" cy="365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6200" y="4914900"/>
            <a:ext cx="152400" cy="152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038600" y="477416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missing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5219700"/>
            <a:ext cx="152400" cy="152400"/>
          </a:xfrm>
          <a:prstGeom prst="rect">
            <a:avLst/>
          </a:prstGeom>
          <a:solidFill>
            <a:srgbClr val="1C15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038600" y="506730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available data</a:t>
            </a:r>
          </a:p>
        </p:txBody>
      </p:sp>
    </p:spTree>
    <p:extLst>
      <p:ext uri="{BB962C8B-B14F-4D97-AF65-F5344CB8AC3E}">
        <p14:creationId xmlns:p14="http://schemas.microsoft.com/office/powerpoint/2010/main" val="60003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Some instances have missing features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e.g., 5% of customers did not specify their age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Ignore the instances all together or the feature, 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fill in the missing values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Train multiple ML models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Some instances can be erroneous, noisy or outliers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Human or machine generated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Identify, discard or fix manually, as appropriate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Cleaning often needed for improving data quality</a:t>
            </a:r>
          </a:p>
        </p:txBody>
      </p:sp>
    </p:spTree>
    <p:extLst>
      <p:ext uri="{BB962C8B-B14F-4D97-AF65-F5344CB8AC3E}">
        <p14:creationId xmlns:p14="http://schemas.microsoft.com/office/powerpoint/2010/main" val="3246107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Irrelevant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905001"/>
            <a:ext cx="10160000" cy="3657599"/>
          </a:xfrm>
        </p:spPr>
        <p:txBody>
          <a:bodyPr>
            <a:noAutofit/>
          </a:bodyPr>
          <a:lstStyle/>
          <a:p>
            <a:pPr marL="311150" indent="-28575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3200" dirty="0">
                <a:latin typeface="+mn-lt"/>
              </a:rPr>
              <a:t>Feature selection</a:t>
            </a:r>
          </a:p>
          <a:p>
            <a:pPr marL="768350" lvl="1" indent="-285750">
              <a:buClr>
                <a:srgbClr val="000000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more useful features to train on among existing features. </a:t>
            </a:r>
          </a:p>
          <a:p>
            <a:pPr marL="311150" indent="-28575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3200" dirty="0">
                <a:latin typeface="+mn-lt"/>
              </a:rPr>
              <a:t>Feature extraction</a:t>
            </a:r>
          </a:p>
          <a:p>
            <a:pPr marL="768350" lvl="1" indent="-285750">
              <a:buClr>
                <a:srgbClr val="000000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combine existing features to produce a more useful one. </a:t>
            </a:r>
          </a:p>
          <a:p>
            <a:pPr marL="482600" indent="-457200">
              <a:buClr>
                <a:srgbClr val="000000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Create new features by gathering new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Feature engineering needed for coming up with a good set of features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64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Model Selection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10160000" cy="3657599"/>
          </a:xfrm>
        </p:spPr>
        <p:txBody>
          <a:bodyPr>
            <a:noAutofit/>
          </a:bodyPr>
          <a:lstStyle/>
          <a:p>
            <a:pPr marL="355600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Overfitting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leads to high performance in training set but performs poorly on new data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e.g., </a:t>
            </a:r>
            <a:r>
              <a:rPr lang="en-US" dirty="0"/>
              <a:t>a high-degree polynomial life satisfaction model that strongly </a:t>
            </a:r>
            <a:r>
              <a:rPr lang="en-US" dirty="0" err="1"/>
              <a:t>overfits</a:t>
            </a:r>
            <a:r>
              <a:rPr lang="en-US" dirty="0"/>
              <a:t> the training data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training set or sampling noise can lead to model following the noise than the underlying pattern in the dataset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Solution: Regularization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Underfitting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when the model is too simple to learn the underlying structure in the data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/>
              <a:t>Select a more powerful model, with more parameters 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/>
              <a:t>Feed better features to the learning algorithm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/>
              <a:t>Reduce regularization</a:t>
            </a:r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066800"/>
            <a:ext cx="11196956" cy="395287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Overfitting</a:t>
            </a:r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or </a:t>
            </a:r>
            <a:r>
              <a:rPr lang="en-US" sz="2400" dirty="0" err="1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Underfitting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4152"/>
            <a:ext cx="6038850" cy="2173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26532"/>
            <a:ext cx="5557837" cy="1978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40386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High-order</a:t>
            </a: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polynomial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3810000"/>
            <a:ext cx="7620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0" y="2743200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Large slope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363200" y="3124200"/>
            <a:ext cx="7620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10800" y="3733800"/>
            <a:ext cx="15824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Smaller slope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972800" y="3505200"/>
            <a:ext cx="762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154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Model Selection</a:t>
            </a:r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066800"/>
            <a:ext cx="11196956" cy="395287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Overfitting</a:t>
            </a:r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or </a:t>
            </a:r>
            <a:r>
              <a:rPr lang="en-US" sz="2400" dirty="0" err="1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Underfitting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972800" y="3505200"/>
            <a:ext cx="762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hat is underfitting and overfitting in machine learning and how to deal  with it. | by Anup Bhande | GreyAtom | Medium">
            <a:extLst>
              <a:ext uri="{FF2B5EF4-FFF2-40B4-BE49-F238E27FC236}">
                <a16:creationId xmlns="" xmlns:a16="http://schemas.microsoft.com/office/drawing/2014/main" id="{084C8662-A1F9-99F5-E14C-F6AC247A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4999404" cy="28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verfitting and underfitting">
            <a:extLst>
              <a:ext uri="{FF2B5EF4-FFF2-40B4-BE49-F238E27FC236}">
                <a16:creationId xmlns="" xmlns:a16="http://schemas.microsoft.com/office/drawing/2014/main" id="{8F79E3BA-269B-EC35-2455-D38CEC0A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11893"/>
            <a:ext cx="6085535" cy="24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0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and 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US" sz="2400" kern="0" dirty="0">
                <a:solidFill>
                  <a:srgbClr val="000000"/>
                </a:solidFill>
                <a:latin typeface="+mn-lt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Good ML algorithms need to work well on test data</a:t>
            </a:r>
          </a:p>
          <a:p>
            <a:pPr marL="755650" lvl="1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rgbClr val="000000"/>
                </a:solidFill>
                <a:latin typeface="+mn-lt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But test data is often not accessible to the provider of the algorithm</a:t>
            </a:r>
            <a:endParaRPr lang="en-IN" dirty="0">
              <a:latin typeface="+mn-lt"/>
              <a:sym typeface="Times New Roman" panose="02020603050405020304"/>
            </a:endParaRPr>
          </a:p>
          <a:p>
            <a:pPr marL="355600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Common assumption is training data is representative of test data</a:t>
            </a:r>
          </a:p>
          <a:p>
            <a:pPr marL="355600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chosen subset of the training data is held out as validation set</a:t>
            </a:r>
          </a:p>
          <a:p>
            <a:pPr marL="755650" lvl="1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i="1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aka </a:t>
            </a:r>
            <a:r>
              <a:rPr lang="en-IN" kern="0" dirty="0" err="1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dev</a:t>
            </a:r>
            <a:r>
              <a:rPr lang="en-IN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set</a:t>
            </a:r>
          </a:p>
          <a:p>
            <a:pPr marL="355600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Once ML model is trained, its performance is evaluated on validation data</a:t>
            </a:r>
          </a:p>
          <a:p>
            <a:pPr marL="755650" lvl="1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Expectation is ML model working well on validation set will work well on unknown test data</a:t>
            </a:r>
          </a:p>
          <a:p>
            <a:pPr marL="355600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Typically 20-30% of the data is randomly held out as validation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Performance of ML algorithms is statistical / predictive</a:t>
            </a:r>
          </a:p>
        </p:txBody>
      </p:sp>
    </p:spTree>
    <p:extLst>
      <p:ext uri="{BB962C8B-B14F-4D97-AF65-F5344CB8AC3E}">
        <p14:creationId xmlns:p14="http://schemas.microsoft.com/office/powerpoint/2010/main" val="999507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 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To reduce the bias of validation set selection process</a:t>
            </a:r>
          </a:p>
          <a:p>
            <a:pPr marL="35560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Often K is chosen as 10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i="1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aka</a:t>
            </a:r>
            <a:r>
              <a:rPr lang="en-IN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10 fold cross validation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10 fold cross validation involves </a:t>
            </a:r>
          </a:p>
          <a:p>
            <a:pPr marL="8128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sz="18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selecting the validation set 10 times</a:t>
            </a:r>
          </a:p>
          <a:p>
            <a:pPr marL="8128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sz="18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generation with 10 resulting training set</a:t>
            </a:r>
          </a:p>
          <a:p>
            <a:pPr marL="8128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sz="18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Evaluate the performance of each on that validation set</a:t>
            </a:r>
          </a:p>
          <a:p>
            <a:pPr marL="8128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sz="18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averaging the performance over the validation sets</a:t>
            </a:r>
            <a:endParaRPr lang="en-US" sz="1800" kern="0" dirty="0">
              <a:solidFill>
                <a:srgbClr val="000000"/>
              </a:solidFill>
              <a:latin typeface="+mn-lt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kern="0" dirty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K-fold validation is often performed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Session 1 – 22</a:t>
            </a:r>
            <a:r>
              <a:rPr lang="en-US" baseline="30000" dirty="0" smtClean="0"/>
              <a:t>nd</a:t>
            </a:r>
            <a:r>
              <a:rPr lang="en-US" dirty="0" smtClean="0"/>
              <a:t> July 2023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166706"/>
              </p:ext>
            </p:extLst>
          </p:nvPr>
        </p:nvGraphicFramePr>
        <p:xfrm>
          <a:off x="838201" y="1981201"/>
          <a:ext cx="10363200" cy="307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643"/>
                <a:gridCol w="7462984"/>
                <a:gridCol w="1977573"/>
              </a:tblGrid>
              <a:tr h="2589468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2400" dirty="0" smtClean="0">
                          <a:effectLst/>
                          <a:latin typeface="+mn-lt"/>
                        </a:rPr>
                        <a:t>1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+mn-lt"/>
                        </a:rPr>
                        <a:t>Introduction to Machine Learning: What and Why, Applications of Machine Learning, Types of Machine Learning, Challenges in Machine Learning </a:t>
                      </a:r>
                    </a:p>
                  </a:txBody>
                  <a:tcPr marL="31750" marR="63500" marT="63500" marB="63500" anchor="ctr"/>
                </a:tc>
                <a:tc>
                  <a:txBody>
                    <a:bodyPr/>
                    <a:lstStyle/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endParaRPr lang="en-IN" sz="2400" dirty="0" smtClean="0">
                        <a:effectLst/>
                        <a:latin typeface="+mn-lt"/>
                      </a:endParaRP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endParaRPr lang="en-IN" sz="2400" dirty="0" smtClean="0">
                        <a:effectLst/>
                        <a:latin typeface="+mn-lt"/>
                      </a:endParaRP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endParaRPr lang="en-IN" sz="2400" dirty="0" smtClean="0">
                        <a:effectLst/>
                        <a:latin typeface="+mn-lt"/>
                      </a:endParaRP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endParaRPr lang="en-IN" sz="2400" dirty="0" smtClean="0">
                        <a:effectLst/>
                        <a:latin typeface="+mn-lt"/>
                      </a:endParaRP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2400" dirty="0" smtClean="0">
                          <a:effectLst/>
                          <a:latin typeface="+mn-lt"/>
                        </a:rPr>
                        <a:t>T1</a:t>
                      </a:r>
                      <a:r>
                        <a:rPr lang="en-IN" sz="2400" dirty="0">
                          <a:effectLst/>
                          <a:latin typeface="+mn-lt"/>
                        </a:rPr>
                        <a:t>: Chapter 1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endParaRPr lang="en-IN" sz="2400" dirty="0">
                        <a:effectLst/>
                        <a:latin typeface="+mn-lt"/>
                      </a:endParaRP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2400" dirty="0">
                          <a:effectLst/>
                          <a:latin typeface="+mn-lt"/>
                        </a:rPr>
                        <a:t> </a:t>
                      </a:r>
                      <a:endParaRPr lang="en-IN" sz="24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272520" y="988200"/>
              <a:ext cx="1884600" cy="1038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6760" y="982080"/>
                <a:ext cx="1892880" cy="10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1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Choice of </a:t>
            </a:r>
            <a:r>
              <a:rPr lang="en-IN" dirty="0" smtClean="0"/>
              <a:t>Hyper parameters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Known as </a:t>
            </a:r>
            <a:r>
              <a:rPr lang="en-IN" sz="2400" i="1" kern="0" dirty="0" smtClean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 parameters</a:t>
            </a:r>
            <a:endParaRPr lang="en-IN" sz="2400" i="1" kern="0" dirty="0">
              <a:solidFill>
                <a:srgbClr val="000000"/>
              </a:solidFill>
              <a:latin typeface="+mn-lt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performance depends on choice of parameters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Each parameter can assume a number of values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Courier New" panose="02070309020205020404" pitchFamily="49" charset="0"/>
              <a:buChar char="o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Real numbers or </a:t>
            </a:r>
            <a:r>
              <a:rPr lang="en-IN" sz="2400" i="1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categories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Exponential number of </a:t>
            </a:r>
            <a:r>
              <a:rPr lang="en-IN" sz="2400" kern="0" dirty="0" smtClean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 parameter </a:t>
            </a: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combinations possible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Best model correspond to best cross validation performance over the set of </a:t>
            </a:r>
            <a:r>
              <a:rPr lang="en-IN" sz="2400" kern="0" dirty="0" smtClean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 parameter </a:t>
            </a: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combinations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Expensive to perform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Some empirical frameworks available for </a:t>
            </a:r>
            <a:r>
              <a:rPr lang="en-IN" sz="2400" kern="0" dirty="0" smtClean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 parameter </a:t>
            </a:r>
            <a:r>
              <a:rPr lang="en-IN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optimization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endParaRPr lang="en-IN" i="1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kern="0" dirty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Modern ML models often use a lot of model parameters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1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and 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US" sz="2400" i="1" kern="0" dirty="0">
                <a:solidFill>
                  <a:srgbClr val="000000"/>
                </a:solidFill>
                <a:latin typeface="+mn-lt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sz="2400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527050" indent="-28575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kern="0" dirty="0" smtClean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</a:t>
            </a:r>
            <a:r>
              <a:rPr lang="en-US" kern="0" dirty="0">
                <a:solidFill>
                  <a:srgbClr val="000000"/>
                </a:solidFill>
                <a:latin typeface="+mn-lt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dimension corresponds to an attribute</a:t>
            </a:r>
          </a:p>
          <a:p>
            <a:endParaRPr lang="en-IN" dirty="0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00000"/>
                </a:solidFill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sz="2000" kern="0" dirty="0">
              <a:solidFill>
                <a:srgbClr val="000000"/>
              </a:solidFill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00000"/>
                </a:solidFill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sz="2000" kern="0" dirty="0">
              <a:solidFill>
                <a:srgbClr val="000000"/>
              </a:solidFill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00000"/>
                </a:solidFill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sz="2000" kern="0" dirty="0">
              <a:solidFill>
                <a:srgbClr val="000000"/>
              </a:solidFill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210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0336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What is Machine Learning</a:t>
            </a:r>
          </a:p>
          <a:p>
            <a:r>
              <a:rPr lang="en-IN" dirty="0"/>
              <a:t>Why Machine Learning</a:t>
            </a:r>
          </a:p>
          <a:p>
            <a:r>
              <a:rPr lang="en-IN" dirty="0"/>
              <a:t>Connection with Other technical areas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CF8F34E1-EBCA-2D28-8FC9-68F43DC565DA}"/>
                  </a:ext>
                </a:extLst>
              </p14:cNvPr>
              <p14:cNvContentPartPr/>
              <p14:nvPr/>
            </p14:nvContentPartPr>
            <p14:xfrm>
              <a:off x="2827800" y="982440"/>
              <a:ext cx="8704080" cy="1973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8F34E1-EBCA-2D28-8FC9-68F43DC565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1600" y="966240"/>
                <a:ext cx="8736480" cy="20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950920" y="4093560"/>
              <a:ext cx="5168520" cy="2399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4800" y="4089240"/>
                <a:ext cx="5181840" cy="24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57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is Machine Learning?</a:t>
            </a:r>
            <a:br>
              <a:rPr lang="en-IN" dirty="0"/>
            </a:br>
            <a:endParaRPr lang="en-US" dirty="0"/>
          </a:p>
        </p:txBody>
      </p:sp>
      <p:pic>
        <p:nvPicPr>
          <p:cNvPr id="1026" name="Picture 2" descr="Image result for spam email">
            <a:extLst>
              <a:ext uri="{FF2B5EF4-FFF2-40B4-BE49-F238E27FC236}">
                <a16:creationId xmlns="" xmlns:a16="http://schemas.microsoft.com/office/drawing/2014/main" id="{00ED9469-0E97-9060-FFCE-226E31CD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688425"/>
            <a:ext cx="2540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B2BBD0-A09F-92DB-A5AE-B3BE4BC1F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11430000" cy="3351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48880" y="3678840"/>
              <a:ext cx="7390080" cy="2769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560" y="3673800"/>
                <a:ext cx="7396920" cy="27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is Machine Learning?</a:t>
            </a:r>
            <a:br>
              <a:rPr lang="en-IN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F3D38E-7D11-0609-AA15-4E4B51E2BFA5}"/>
              </a:ext>
            </a:extLst>
          </p:cNvPr>
          <p:cNvSpPr txBox="1"/>
          <p:nvPr/>
        </p:nvSpPr>
        <p:spPr>
          <a:xfrm>
            <a:off x="990600" y="1676400"/>
            <a:ext cx="99822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“ Field of Study that gives the computers the ability to learn without being explicitly programmed”</a:t>
            </a:r>
          </a:p>
          <a:p>
            <a:r>
              <a:rPr lang="en-IN" dirty="0">
                <a:latin typeface="Verdana" panose="020B0604030504040204" pitchFamily="34" charset="0"/>
              </a:rPr>
              <a:t>  			</a:t>
            </a:r>
          </a:p>
          <a:p>
            <a:endParaRPr lang="en-IN" dirty="0">
              <a:latin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</a:rPr>
              <a:t>						----</a:t>
            </a:r>
            <a:r>
              <a:rPr lang="en-IN" dirty="0">
                <a:effectLst/>
                <a:latin typeface="Verdana" panose="020B0604030504040204" pitchFamily="34" charset="0"/>
              </a:rPr>
              <a:t> Arthur Samuel (1959)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76040" y="1165680"/>
              <a:ext cx="9489240" cy="5320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200" y="1163160"/>
                <a:ext cx="9498600" cy="53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4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5" ma:contentTypeDescription="Create a new document." ma:contentTypeScope="" ma:versionID="3b0ad083c9fce93758d7c1cd03ef0ba8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e5875d53c4ed6633c8e7937ece795cb4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6B842A-40AA-49B8-8666-D7FE387725AC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customXml/itemProps2.xml><?xml version="1.0" encoding="utf-8"?>
<ds:datastoreItem xmlns:ds="http://schemas.openxmlformats.org/officeDocument/2006/customXml" ds:itemID="{7A97C89E-1B9B-4E3C-8048-6829675F5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A8ABD7-BC43-45C1-B215-8FA6AD3B960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3350</TotalTime>
  <Words>2781</Words>
  <Application>Microsoft Office PowerPoint</Application>
  <PresentationFormat>Widescreen</PresentationFormat>
  <Paragraphs>628</Paragraphs>
  <Slides>62</Slides>
  <Notes>38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Helvetica</vt:lpstr>
      <vt:lpstr>Helvetica Light</vt:lpstr>
      <vt:lpstr>Helvetica Neue</vt:lpstr>
      <vt:lpstr>Noto Sans Symbols</vt:lpstr>
      <vt:lpstr>Segoe UI Historic</vt:lpstr>
      <vt:lpstr>Times New Roman</vt:lpstr>
      <vt:lpstr>Trebuchet MS</vt:lpstr>
      <vt:lpstr>Verdana</vt:lpstr>
      <vt:lpstr>Wingdings</vt:lpstr>
      <vt:lpstr>Office Theme</vt:lpstr>
      <vt:lpstr>Applied Machine Learning SEZG568/SSZG568 </vt:lpstr>
      <vt:lpstr>PowerPoint Presentation</vt:lpstr>
      <vt:lpstr>Syllabus - Handout</vt:lpstr>
      <vt:lpstr>Syllabus - Handout</vt:lpstr>
      <vt:lpstr>Treasure Hunt</vt:lpstr>
      <vt:lpstr>Session 1 – 22nd July 2023</vt:lpstr>
      <vt:lpstr>In this segment </vt:lpstr>
      <vt:lpstr> What is Machine Learning? </vt:lpstr>
      <vt:lpstr> What is Machine Learning? </vt:lpstr>
      <vt:lpstr> What is Machine Learning? </vt:lpstr>
      <vt:lpstr>What is Machine Learning (ML)?</vt:lpstr>
      <vt:lpstr>Defining the Learning Tasks</vt:lpstr>
      <vt:lpstr>Traditional Approach to Spam Filtering</vt:lpstr>
      <vt:lpstr>Machine Learning Approach</vt:lpstr>
      <vt:lpstr>A Classic example of ML Task</vt:lpstr>
      <vt:lpstr>More ML Usage Scenarios</vt:lpstr>
      <vt:lpstr>Machine Learning Helps Human Learning</vt:lpstr>
      <vt:lpstr>When to Use Machine Learning</vt:lpstr>
      <vt:lpstr>Where does ML fit in?</vt:lpstr>
      <vt:lpstr>Application Domains</vt:lpstr>
      <vt:lpstr>Example: Classification</vt:lpstr>
      <vt:lpstr>Example: Planning, Control, Problem Solving</vt:lpstr>
      <vt:lpstr>Deep Learning in Headlines</vt:lpstr>
      <vt:lpstr>Breakthrough in Automatic Speech Recognition</vt:lpstr>
      <vt:lpstr>Impact of Deep Learning in Speech Technology</vt:lpstr>
      <vt:lpstr>Visual Question Answering</vt:lpstr>
      <vt:lpstr>Autonomous Car Technology</vt:lpstr>
      <vt:lpstr>Contemporary ML Based Solutions</vt:lpstr>
      <vt:lpstr>Types of Machine Learning Systems</vt:lpstr>
      <vt:lpstr>ML Terminologies</vt:lpstr>
      <vt:lpstr>ML Terminologies</vt:lpstr>
      <vt:lpstr>ML Terminologies</vt:lpstr>
      <vt:lpstr>Types of Learning</vt:lpstr>
      <vt:lpstr>Types of Learning : Supervised Learning</vt:lpstr>
      <vt:lpstr>Supervised Learning: Regression</vt:lpstr>
      <vt:lpstr>Supervised Learning: Classification</vt:lpstr>
      <vt:lpstr>Supervised Learning: Classification</vt:lpstr>
      <vt:lpstr>Increasing Feature Dimension</vt:lpstr>
      <vt:lpstr>Example: Supervised Learning Techniques</vt:lpstr>
      <vt:lpstr>Unsupervised Learning</vt:lpstr>
      <vt:lpstr>Example: Unsupervised Learning Techniques</vt:lpstr>
      <vt:lpstr>Data Visualization</vt:lpstr>
      <vt:lpstr>Association Rule Mining</vt:lpstr>
      <vt:lpstr>Applications: Unsupervised Learning</vt:lpstr>
      <vt:lpstr>Applications: Unsupervised Learning</vt:lpstr>
      <vt:lpstr>Semisupervised Learning</vt:lpstr>
      <vt:lpstr>Semisupervised Learning Techniques</vt:lpstr>
      <vt:lpstr>Reinforcement Learning</vt:lpstr>
      <vt:lpstr>Types of Learning</vt:lpstr>
      <vt:lpstr>Types of Learning</vt:lpstr>
      <vt:lpstr> Challenges of ML </vt:lpstr>
      <vt:lpstr>Insufficient Training Data</vt:lpstr>
      <vt:lpstr>Non-representative Training Data</vt:lpstr>
      <vt:lpstr>Data Quality</vt:lpstr>
      <vt:lpstr>Irrelevant Features</vt:lpstr>
      <vt:lpstr>Model Selection</vt:lpstr>
      <vt:lpstr>Model Selection</vt:lpstr>
      <vt:lpstr>Testing and Validation</vt:lpstr>
      <vt:lpstr>Cross Validation</vt:lpstr>
      <vt:lpstr>Choice of Hyper parameters</vt:lpstr>
      <vt:lpstr>Testing and Validation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BITS2</cp:lastModifiedBy>
  <cp:revision>253</cp:revision>
  <dcterms:created xsi:type="dcterms:W3CDTF">2018-10-16T06:13:57Z</dcterms:created>
  <dcterms:modified xsi:type="dcterms:W3CDTF">2023-07-22T12:18:17Z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